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75" r:id="rId2"/>
    <p:sldId id="276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AC5A27"/>
    <a:srgbClr val="9D3A11"/>
    <a:srgbClr val="D9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Logic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times, you may need to include code that prepares the package for processing.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A27"/>
                </a:solidFill>
              </a:rPr>
              <a:t>Body </a:t>
            </a:r>
            <a:r>
              <a:rPr lang="en-US" dirty="0" smtClean="0"/>
              <a:t>can include an anonymous program block at the very end to do this.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764012" y="3798094"/>
            <a:ext cx="3558826" cy="1136158"/>
          </a:xfrm>
          <a:prstGeom prst="wedgeRectCallout">
            <a:avLst>
              <a:gd name="adj1" fmla="val -28270"/>
              <a:gd name="adj2" fmla="val -4299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initialization block only runs at the beginning of a session.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Block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23083"/>
            <a:ext cx="6849373" cy="4350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BODY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ProcedureName1 (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ParameterSpec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AS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ProcedureName1;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ProcedureName2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ParameterSpec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AS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ProcedureName2;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 Initialization logic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126985" y="4658264"/>
            <a:ext cx="3558826" cy="1315498"/>
          </a:xfrm>
          <a:prstGeom prst="wedgeRectCallout">
            <a:avLst>
              <a:gd name="adj1" fmla="val -56388"/>
              <a:gd name="adj2" fmla="val -1945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Notice that there isn’t an END statement.  </a:t>
            </a:r>
          </a:p>
          <a:p>
            <a:pPr algn="ctr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The END </a:t>
            </a:r>
            <a:r>
              <a:rPr lang="en-US" sz="1600" dirty="0" err="1" smtClean="0">
                <a:latin typeface="Aller" panose="02000503030000020004" pitchFamily="2" charset="0"/>
                <a:sym typeface="Webdings" panose="05030102010509060703" pitchFamily="18" charset="2"/>
              </a:rPr>
              <a:t>PackageName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 serves that purpose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</TotalTime>
  <Words>73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Initialization Logic</vt:lpstr>
      <vt:lpstr>BEGIN Block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185</cp:revision>
  <dcterms:created xsi:type="dcterms:W3CDTF">2013-02-22T17:59:00Z</dcterms:created>
  <dcterms:modified xsi:type="dcterms:W3CDTF">2013-08-17T15:51:45Z</dcterms:modified>
</cp:coreProperties>
</file>