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7" r:id="rId2"/>
    <p:sldId id="293" r:id="rId3"/>
    <p:sldId id="299" r:id="rId4"/>
    <p:sldId id="300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Trigger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Compound Trigger </a:t>
            </a:r>
            <a:r>
              <a:rPr lang="en-US" dirty="0" smtClean="0"/>
              <a:t>is a very elegant solution to the mutating table p</a:t>
            </a:r>
            <a:r>
              <a:rPr lang="en-US" baseline="0" dirty="0" smtClean="0"/>
              <a:t>roblem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Characteristics of a </a:t>
            </a:r>
            <a:r>
              <a:rPr lang="en-US" dirty="0">
                <a:solidFill>
                  <a:srgbClr val="D95A27"/>
                </a:solidFill>
              </a:rPr>
              <a:t>Compound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Trigger</a:t>
            </a:r>
          </a:p>
          <a:p>
            <a:r>
              <a:rPr lang="en-US" dirty="0" smtClean="0"/>
              <a:t>Can be fired at different </a:t>
            </a:r>
            <a:r>
              <a:rPr lang="en-US" dirty="0">
                <a:solidFill>
                  <a:srgbClr val="D95A27"/>
                </a:solidFill>
              </a:rPr>
              <a:t>timing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points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 </a:t>
            </a:r>
            <a:r>
              <a:rPr lang="en-US" dirty="0">
                <a:solidFill>
                  <a:srgbClr val="D95A27"/>
                </a:solidFill>
              </a:rPr>
              <a:t>General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Declaration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A27"/>
                </a:solidFill>
              </a:rPr>
              <a:t>Section</a:t>
            </a:r>
            <a:r>
              <a:rPr lang="en-US" dirty="0" smtClean="0"/>
              <a:t> is shared by the entire trigger.</a:t>
            </a:r>
          </a:p>
          <a:p>
            <a:r>
              <a:rPr lang="en-US" dirty="0" smtClean="0"/>
              <a:t>Each </a:t>
            </a:r>
            <a:r>
              <a:rPr lang="en-US" dirty="0">
                <a:solidFill>
                  <a:srgbClr val="D95A27"/>
                </a:solidFill>
              </a:rPr>
              <a:t>timing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point</a:t>
            </a:r>
            <a:r>
              <a:rPr lang="en-US" dirty="0" smtClean="0"/>
              <a:t> has its own implementation section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n-US" baseline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20076" y="6238874"/>
            <a:ext cx="931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95A27"/>
                </a:solidFill>
                <a:latin typeface="Aller" panose="02000503030000020004" pitchFamily="2" charset="0"/>
              </a:rPr>
              <a:t>11g</a:t>
            </a: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Trigger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Specification</a:t>
            </a:r>
            <a:r>
              <a:rPr lang="en-US" dirty="0" smtClean="0"/>
              <a:t> shows all of the tools available to each of the </a:t>
            </a:r>
            <a:r>
              <a:rPr lang="en-US" dirty="0">
                <a:solidFill>
                  <a:srgbClr val="D95A27"/>
                </a:solidFill>
              </a:rPr>
              <a:t>Triggers</a:t>
            </a:r>
            <a:r>
              <a:rPr lang="en-US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2632606"/>
            <a:ext cx="6737230" cy="3371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EmployeeIntegrity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DELETE OR UPDATE OF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employee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COMPOUND TRIGGER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--Define new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BY SIMPLE_INTEGER;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--Define variables using the new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DeleteIndex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SIMPLE_INTEGER DEFAULT 0;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Trigger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Individual timing point implementation sections may follow.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D95A27"/>
                </a:solidFill>
              </a:rPr>
              <a:t>Row</a:t>
            </a:r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3148641"/>
            <a:ext cx="6737230" cy="22687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EACH ROW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--Increment the counter and add the SSN to the array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:= 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EACH 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Trigger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95A27"/>
                </a:solidFill>
              </a:rPr>
              <a:t>Statement</a:t>
            </a:r>
          </a:p>
          <a:p>
            <a:endParaRPr lang="en-US" baseline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74810" y="2199736"/>
            <a:ext cx="6737230" cy="3806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AFTER STATEMENT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--Loop through the table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DeleteList.LAST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--Update the employee table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UPDATE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FROM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AFTER STATEMENT;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</TotalTime>
  <Words>248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Aller</vt:lpstr>
      <vt:lpstr>Aller Light</vt:lpstr>
      <vt:lpstr>Arial</vt:lpstr>
      <vt:lpstr>Calibri</vt:lpstr>
      <vt:lpstr>Courier New</vt:lpstr>
      <vt:lpstr>Office Theme</vt:lpstr>
      <vt:lpstr>Compound Trigger Solution</vt:lpstr>
      <vt:lpstr>Compound Trigger Implementation</vt:lpstr>
      <vt:lpstr>Compound Trigger Declaration</vt:lpstr>
      <vt:lpstr>Compound Trigger Declaration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224</cp:revision>
  <dcterms:created xsi:type="dcterms:W3CDTF">2013-02-22T17:59:00Z</dcterms:created>
  <dcterms:modified xsi:type="dcterms:W3CDTF">2013-08-24T00:48:36Z</dcterms:modified>
</cp:coreProperties>
</file>