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300" r:id="rId4"/>
    <p:sldId id="297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System Event </a:t>
            </a:r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Learn </a:t>
            </a:r>
            <a:r>
              <a:rPr lang="en-US" baseline="0" dirty="0" smtClean="0"/>
              <a:t>About System Event Triggers</a:t>
            </a:r>
          </a:p>
          <a:p>
            <a:r>
              <a:rPr lang="en-US" dirty="0" smtClean="0"/>
              <a:t>Define The Scope</a:t>
            </a:r>
          </a:p>
          <a:p>
            <a:r>
              <a:rPr lang="en-US" baseline="0" dirty="0" smtClean="0"/>
              <a:t>Use</a:t>
            </a:r>
            <a:r>
              <a:rPr lang="en-US" dirty="0" smtClean="0"/>
              <a:t> Available System Events</a:t>
            </a:r>
          </a:p>
          <a:p>
            <a:r>
              <a:rPr lang="en-US" baseline="0" dirty="0" smtClean="0"/>
              <a:t>Use</a:t>
            </a:r>
            <a:r>
              <a:rPr lang="en-US" dirty="0" smtClean="0"/>
              <a:t> System Event Attributes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System Event Triggers?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While DML event triggers may be attached to database objects, System Event Triggers are attached to higher level database events.</a:t>
            </a:r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>
                <a:solidFill>
                  <a:srgbClr val="D95A27"/>
                </a:solidFill>
              </a:rPr>
              <a:t>System Event Triggers </a:t>
            </a:r>
            <a:r>
              <a:rPr lang="en-US" dirty="0" smtClean="0"/>
              <a:t>are segregated into two categories: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Database Events</a:t>
            </a:r>
            <a:r>
              <a:rPr lang="en-US" dirty="0" smtClean="0"/>
              <a:t> – Occur for any user or schema within the database as part of database internal process.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Schema Events </a:t>
            </a:r>
            <a:r>
              <a:rPr lang="en-US" dirty="0" smtClean="0"/>
              <a:t>– Limited for a single user or schema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Event Trigger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74810" y="1622425"/>
            <a:ext cx="6737230" cy="26994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 | AFTER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EventName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 | SCHEMA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519577" y="3147696"/>
            <a:ext cx="3881887" cy="1752108"/>
          </a:xfrm>
          <a:prstGeom prst="wedgeRectCallout">
            <a:avLst>
              <a:gd name="adj1" fmla="val -43316"/>
              <a:gd name="adj2" fmla="val -22570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4488" indent="-344488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You have System-Defined Event Attributes which are internal attributes that contain information such as login username and IP address.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7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Event Trigger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74810" y="1622425"/>
            <a:ext cx="6737230" cy="36741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StartTally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LOGON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ON SCHEMA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Stats.TallyStats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stats.StartTriggerCount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stats.StartProcCount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stats.StartPackageCount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Messages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VALUES ('IP address for ' ||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ora_login_user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|| ' is ' ||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ora_client_ip_address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8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2954</TotalTime>
  <Words>168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Implementing System Event Triggers</vt:lpstr>
      <vt:lpstr>What Are System Event Triggers?</vt:lpstr>
      <vt:lpstr>System Event Trigger Syntax</vt:lpstr>
      <vt:lpstr>System Event Trigger Example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214</cp:revision>
  <dcterms:created xsi:type="dcterms:W3CDTF">2013-02-22T17:59:00Z</dcterms:created>
  <dcterms:modified xsi:type="dcterms:W3CDTF">2013-08-25T15:04:46Z</dcterms:modified>
</cp:coreProperties>
</file>