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1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Exception handlers are declared using the </a:t>
            </a:r>
            <a:r>
              <a:rPr lang="en-US" sz="2400" b="1" dirty="0">
                <a:solidFill>
                  <a:schemeClr val="bg1"/>
                </a:solidFill>
              </a:rPr>
              <a:t>WHEN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statement.  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a few different options for routine exceptions into their respective exception logic.</a:t>
            </a:r>
            <a:endParaRPr lang="en-US" sz="2400" baseline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sz="24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several techniques we will consider: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000" baseline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37235"/>
              </p:ext>
            </p:extLst>
          </p:nvPr>
        </p:nvGraphicFramePr>
        <p:xfrm>
          <a:off x="768931" y="3679204"/>
          <a:ext cx="7317636" cy="20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994"/>
                <a:gridCol w="5498642"/>
              </a:tblGrid>
              <a:tr h="3663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Exception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Description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a program</a:t>
                      </a:r>
                      <a:r>
                        <a:rPr lang="en-US" baseline="0" dirty="0" smtClean="0"/>
                        <a:t> which should execute only when the particular exception is fired.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PL/SQL conditional logic you can handle several exceptions with the same logic.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where you use the WHEN OTHERS 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Trapping Exceptions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baseline="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00431" y="1613149"/>
            <a:ext cx="6961238" cy="370703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--Test for a single condition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zero_divide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--Test for a set of exception conditions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no_data_found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too_many_rows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--Test for all others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OTHERS THEN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078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End </a:t>
            </a:r>
            <a:r>
              <a:rPr lang="en-US" smtClean="0"/>
              <a:t>of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88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Segoe UI Light</vt:lpstr>
      <vt:lpstr>Segoe UI Semilight</vt:lpstr>
      <vt:lpstr>Office Theme</vt:lpstr>
      <vt:lpstr>Trapping Exceptions</vt:lpstr>
      <vt:lpstr>Trapping Exceptions (cont)</vt:lpstr>
      <vt:lpstr>End of Section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72</cp:revision>
  <dcterms:created xsi:type="dcterms:W3CDTF">2013-02-09T16:35:40Z</dcterms:created>
  <dcterms:modified xsi:type="dcterms:W3CDTF">2013-03-25T17:02:55Z</dcterms:modified>
</cp:coreProperties>
</file>