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6451" autoAdjust="0"/>
  </p:normalViewPr>
  <p:slideViewPr>
    <p:cSldViewPr snapToGrid="0">
      <p:cViewPr varScale="1">
        <p:scale>
          <a:sx n="64" d="100"/>
          <a:sy n="64" d="100"/>
        </p:scale>
        <p:origin x="4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Error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Hundreds of different errors can arise within a PL/SQL program, yet we have only seen a handful of defined error names.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We can create our own exception names using </a:t>
            </a:r>
            <a:r>
              <a:rPr lang="en-US" dirty="0" smtClean="0">
                <a:solidFill>
                  <a:schemeClr val="bg1"/>
                </a:solidFill>
              </a:rPr>
              <a:t>PRAGMA EXCEPTION_INIT</a:t>
            </a:r>
            <a:r>
              <a:rPr lang="en-US" dirty="0" smtClean="0"/>
              <a:t>, but that can get tedious.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PL/SQL has a standard component associated to the global error handler that can give you more information about an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SQLCODE and SQLERRM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If your </a:t>
            </a:r>
            <a:r>
              <a:rPr lang="en-US" dirty="0" smtClean="0">
                <a:solidFill>
                  <a:schemeClr val="bg1"/>
                </a:solidFill>
              </a:rPr>
              <a:t>EXCEPTION</a:t>
            </a:r>
            <a:r>
              <a:rPr lang="en-US" dirty="0" smtClean="0"/>
              <a:t> block uses the </a:t>
            </a:r>
            <a:r>
              <a:rPr lang="en-US" b="1" dirty="0">
                <a:solidFill>
                  <a:schemeClr val="bg1"/>
                </a:solidFill>
              </a:rPr>
              <a:t>WHEN OTHERS </a:t>
            </a:r>
            <a:r>
              <a:rPr lang="en-US" dirty="0" smtClean="0"/>
              <a:t>handler, you can use the following objects to ascertain the problem:</a:t>
            </a:r>
          </a:p>
          <a:p>
            <a:pPr>
              <a:tabLst>
                <a:tab pos="461963" algn="l"/>
              </a:tabLst>
            </a:pPr>
            <a:r>
              <a:rPr lang="en-US" b="1" baseline="0" dirty="0" smtClean="0">
                <a:solidFill>
                  <a:schemeClr val="bg1"/>
                </a:solidFill>
              </a:rPr>
              <a:t>SQLCODE</a:t>
            </a:r>
            <a:r>
              <a:rPr lang="en-US" dirty="0" smtClean="0"/>
              <a:t> – Returns the exception code</a:t>
            </a:r>
          </a:p>
          <a:p>
            <a:pPr>
              <a:tabLst>
                <a:tab pos="461963" algn="l"/>
              </a:tabLst>
            </a:pPr>
            <a:r>
              <a:rPr lang="en-US" b="1" dirty="0">
                <a:solidFill>
                  <a:schemeClr val="bg1"/>
                </a:solidFill>
              </a:rPr>
              <a:t>SQLERRM</a:t>
            </a:r>
            <a:r>
              <a:rPr lang="en-US" dirty="0" smtClean="0"/>
              <a:t> – Returns the error message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By evaluating these objects, you can make your PL/SQL program smarter.</a:t>
            </a:r>
          </a:p>
        </p:txBody>
      </p:sp>
    </p:spTree>
    <p:extLst>
      <p:ext uri="{BB962C8B-B14F-4D97-AF65-F5344CB8AC3E}">
        <p14:creationId xmlns:p14="http://schemas.microsoft.com/office/powerpoint/2010/main" val="30029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SQLCODE and SQLERRM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endParaRPr lang="en-US" baseline="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91381" y="1617543"/>
            <a:ext cx="6961238" cy="284440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OTHERS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('Error code: ' ||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SQLCODE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('Error message: ' ||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SQLERRM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097139" y="4623756"/>
            <a:ext cx="6961238" cy="13190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Error code: -1407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Error message: ORA-01407: cannot update ("STUDENT1"."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".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LNAME") to NULL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</a:t>
            </a:r>
          </a:p>
        </p:txBody>
      </p:sp>
    </p:spTree>
    <p:extLst>
      <p:ext uri="{BB962C8B-B14F-4D97-AF65-F5344CB8AC3E}">
        <p14:creationId xmlns:p14="http://schemas.microsoft.com/office/powerpoint/2010/main" val="13883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End </a:t>
            </a:r>
            <a:r>
              <a:rPr lang="en-US" smtClean="0"/>
              <a:t>of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185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Segoe UI Light</vt:lpstr>
      <vt:lpstr>Segoe UI Semilight</vt:lpstr>
      <vt:lpstr>Office Theme</vt:lpstr>
      <vt:lpstr>Why Use Error Functions?</vt:lpstr>
      <vt:lpstr>SQLCODE and SQLERRM</vt:lpstr>
      <vt:lpstr>SQLCODE and SQLERRM</vt:lpstr>
      <vt:lpstr>End of Section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81</cp:revision>
  <dcterms:created xsi:type="dcterms:W3CDTF">2013-02-09T16:35:40Z</dcterms:created>
  <dcterms:modified xsi:type="dcterms:W3CDTF">2013-04-04T23:52:52Z</dcterms:modified>
</cp:coreProperties>
</file>