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85" r:id="rId3"/>
    <p:sldId id="286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8" autoAdjust="0"/>
    <p:restoredTop sz="86451" autoAdjust="0"/>
  </p:normalViewPr>
  <p:slideViewPr>
    <p:cSldViewPr snapToGrid="0">
      <p:cViewPr varScale="1">
        <p:scale>
          <a:sx n="64" d="100"/>
          <a:sy n="64" d="100"/>
        </p:scale>
        <p:origin x="40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Cursor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search criteria stated within the cursor declaration may be altered each time the cursor is opened by the means of a </a:t>
            </a:r>
            <a:r>
              <a:rPr lang="en-US" b="1" dirty="0" smtClean="0">
                <a:solidFill>
                  <a:schemeClr val="bg1"/>
                </a:solidFill>
              </a:rPr>
              <a:t>parameter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Parameter Rules:</a:t>
            </a:r>
            <a:endParaRPr lang="en-US" dirty="0" smtClean="0"/>
          </a:p>
          <a:p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are defined within the </a:t>
            </a:r>
            <a:r>
              <a:rPr lang="en-US" b="1" dirty="0">
                <a:solidFill>
                  <a:schemeClr val="bg1"/>
                </a:solidFill>
              </a:rPr>
              <a:t>cursor</a:t>
            </a:r>
            <a:r>
              <a:rPr lang="en-US" dirty="0" smtClean="0"/>
              <a:t> declaration.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are used in the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 smtClean="0"/>
              <a:t> clause.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 smtClean="0"/>
              <a:t> value is passed when the cursor is opened.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Parameters are defined within the cursor declaration using the following syntax:</a:t>
            </a:r>
          </a:p>
          <a:p>
            <a:pPr marL="0" indent="0" algn="ctr">
              <a:buNone/>
            </a:pPr>
            <a:r>
              <a:rPr lang="en-US" b="1" dirty="0" err="1">
                <a:solidFill>
                  <a:schemeClr val="bg1"/>
                </a:solidFill>
              </a:rPr>
              <a:t>ObjectName</a:t>
            </a:r>
            <a:r>
              <a:rPr lang="en-US" b="1" dirty="0">
                <a:solidFill>
                  <a:schemeClr val="bg1"/>
                </a:solidFill>
              </a:rPr>
              <a:t> Type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1000431" y="3264861"/>
            <a:ext cx="6961238" cy="261712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--Declare the cursor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CURSOR Employees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SelectDept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department.dnumber%TYPE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FROM employee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SelectDept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UPDATE OF salary;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84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Somewhere within the program logic you need to </a:t>
            </a:r>
            <a:r>
              <a:rPr lang="en-US" dirty="0" smtClean="0"/>
              <a:t>compute </a:t>
            </a:r>
            <a:r>
              <a:rPr lang="en-US" dirty="0" smtClean="0"/>
              <a:t>a value for the parameter.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00431" y="2697018"/>
            <a:ext cx="6961238" cy="31849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--Retrieve the value for the parameter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d.number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SelectDepartment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department d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dept_locations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dl 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d.dnumber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dl.dnumber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dl.dlocation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'Stafford'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ROWNUM &lt;= 1;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--Open the cursor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Employees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SelectDepartment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2049</TotalTime>
  <Words>176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Segoe UI Light</vt:lpstr>
      <vt:lpstr>Segoe UI Semilight</vt:lpstr>
      <vt:lpstr>Office Theme</vt:lpstr>
      <vt:lpstr>Cursor Parameters</vt:lpstr>
      <vt:lpstr>Parameter Declaration</vt:lpstr>
      <vt:lpstr>Setting the Parameter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99</cp:revision>
  <dcterms:created xsi:type="dcterms:W3CDTF">2013-02-09T16:35:40Z</dcterms:created>
  <dcterms:modified xsi:type="dcterms:W3CDTF">2013-04-10T15:49:34Z</dcterms:modified>
</cp:coreProperties>
</file>