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 Fundamentals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J. Miles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11" y="1942053"/>
            <a:ext cx="947472" cy="6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Introducing Database Program Units</a:t>
            </a:r>
          </a:p>
          <a:p>
            <a:r>
              <a:rPr lang="en-US" smtClean="0"/>
              <a:t>Creating and Maintaining Stored Procedures &amp; Functions</a:t>
            </a:r>
          </a:p>
          <a:p>
            <a:r>
              <a:rPr lang="en-US" smtClean="0"/>
              <a:t>Creating and Maintaining Packages</a:t>
            </a:r>
          </a:p>
          <a:p>
            <a:r>
              <a:rPr lang="en-US" smtClean="0"/>
              <a:t>Advanced Cursor Techniques</a:t>
            </a:r>
          </a:p>
          <a:p>
            <a:r>
              <a:rPr lang="en-US" smtClean="0"/>
              <a:t>Using System-Supplied Packages</a:t>
            </a:r>
          </a:p>
          <a:p>
            <a:r>
              <a:rPr lang="en-US" smtClean="0"/>
              <a:t>Creating and Maintaining Database Triggers</a:t>
            </a:r>
          </a:p>
          <a:p>
            <a:r>
              <a:rPr lang="en-US" smtClean="0"/>
              <a:t>Implementing System Event Triggers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eaLnBrk="1" latinLnBrk="0" hangingPunct="1"/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Understand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</a:t>
            </a: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Database Program Units</a:t>
            </a:r>
            <a:endParaRPr lang="en-US" sz="2200" dirty="0" smtClean="0">
              <a:effectLst/>
            </a:endParaRPr>
          </a:p>
          <a:p>
            <a:pPr rtl="0" eaLnBrk="1" latinLnBrk="0" hangingPunct="1"/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Produced 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Stored Procedures &amp; Functions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Worked With Packages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Worked With Advanced Cursor Techniques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Used System-Supplied Packages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Worked With Database Triggers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Implemented System Event Triggers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69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Aller</vt:lpstr>
      <vt:lpstr>Aller Light</vt:lpstr>
      <vt:lpstr>Arial</vt:lpstr>
      <vt:lpstr>Calibri</vt:lpstr>
      <vt:lpstr>Office Theme</vt:lpstr>
      <vt:lpstr>PL/SQL Fundamentals II</vt:lpstr>
      <vt:lpstr>Agenda</vt:lpstr>
      <vt:lpstr>What We Covered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J. Miles</dc:creator>
  <cp:lastModifiedBy>Timothy Miles</cp:lastModifiedBy>
  <cp:revision>115</cp:revision>
  <dcterms:created xsi:type="dcterms:W3CDTF">2013-02-22T17:59:00Z</dcterms:created>
  <dcterms:modified xsi:type="dcterms:W3CDTF">2013-04-15T17:03:37Z</dcterms:modified>
</cp:coreProperties>
</file>