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275" r:id="rId2"/>
    <p:sldId id="277" r:id="rId3"/>
    <p:sldId id="278" r:id="rId4"/>
    <p:sldId id="276" r:id="rId5"/>
    <p:sldId id="279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AC5A27"/>
    <a:srgbClr val="9D3A11"/>
    <a:srgbClr val="D95A27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86451" autoAdjust="0"/>
  </p:normalViewPr>
  <p:slideViewPr>
    <p:cSldViewPr snapToGrid="0">
      <p:cViewPr varScale="1">
        <p:scale>
          <a:sx n="59" d="100"/>
          <a:sy n="59" d="100"/>
        </p:scale>
        <p:origin x="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Orientation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95A27"/>
                </a:solidFill>
              </a:rPr>
              <a:t>PL/SQL</a:t>
            </a:r>
            <a:r>
              <a:rPr lang="en-US" dirty="0" smtClean="0"/>
              <a:t> is not only a procedural language, but it also supports </a:t>
            </a:r>
            <a:r>
              <a:rPr lang="en-US" dirty="0">
                <a:solidFill>
                  <a:srgbClr val="D95A27"/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Oriented</a:t>
            </a:r>
            <a:r>
              <a:rPr lang="en-US" dirty="0" smtClean="0"/>
              <a:t> (OO) principals.</a:t>
            </a:r>
          </a:p>
          <a:p>
            <a:pPr marL="0" indent="0">
              <a:buNone/>
            </a:pPr>
            <a:r>
              <a:rPr lang="en-US" dirty="0" smtClean="0"/>
              <a:t>We will outline the following: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Modularity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D95A27"/>
                </a:solidFill>
              </a:rPr>
              <a:t>Encapsulation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Polymorphism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932607" y="2661936"/>
            <a:ext cx="4149016" cy="1136158"/>
          </a:xfrm>
          <a:prstGeom prst="wedgeRectCallout">
            <a:avLst>
              <a:gd name="adj1" fmla="val -22453"/>
              <a:gd name="adj2" fmla="val -64250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>
                <a:latin typeface="Aller" panose="02000503030000020004" pitchFamily="2" charset="0"/>
              </a:rPr>
              <a:t>This is significant since any large-scale application development effort should employ OO principles extensively.</a:t>
            </a:r>
          </a:p>
        </p:txBody>
      </p:sp>
    </p:spTree>
    <p:extLst>
      <p:ext uri="{BB962C8B-B14F-4D97-AF65-F5344CB8AC3E}">
        <p14:creationId xmlns:p14="http://schemas.microsoft.com/office/powerpoint/2010/main" val="21332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Encapsulation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fact that the </a:t>
            </a:r>
            <a:r>
              <a:rPr lang="en-US" dirty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specification</a:t>
            </a:r>
            <a:r>
              <a:rPr lang="en-US" dirty="0" smtClean="0"/>
              <a:t> is distinct from the </a:t>
            </a:r>
            <a:r>
              <a:rPr lang="en-US" dirty="0">
                <a:solidFill>
                  <a:srgbClr val="D95A27"/>
                </a:solidFill>
              </a:rPr>
              <a:t>body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implementation</a:t>
            </a:r>
            <a:r>
              <a:rPr lang="en-US" dirty="0" smtClean="0"/>
              <a:t> is an expression of </a:t>
            </a:r>
            <a:r>
              <a:rPr lang="en-US" dirty="0">
                <a:solidFill>
                  <a:srgbClr val="D95A27"/>
                </a:solidFill>
              </a:rPr>
              <a:t>modularity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encapsulation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How?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package specification (interface) is exposed to the authorized </a:t>
            </a:r>
            <a:r>
              <a:rPr lang="en-US" dirty="0" smtClean="0"/>
              <a:t>users.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package body (implementation) is </a:t>
            </a:r>
            <a:r>
              <a:rPr lang="en-US" dirty="0" smtClean="0"/>
              <a:t>not.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468917" y="3599937"/>
            <a:ext cx="4149016" cy="2491443"/>
          </a:xfrm>
          <a:prstGeom prst="wedgeRectCallout">
            <a:avLst>
              <a:gd name="adj1" fmla="val -22245"/>
              <a:gd name="adj2" fmla="val -4358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Advantages: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ller" panose="02000503030000020004" pitchFamily="2" charset="0"/>
              </a:rPr>
              <a:t>Changes made to the body do not effect applications which reference the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ller" panose="02000503030000020004" pitchFamily="2" charset="0"/>
              </a:rPr>
              <a:t>Applications may be developed once the specification is complete but while the implementation has yet to be completed.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D95A27"/>
                </a:solidFill>
              </a:rPr>
              <a:t>Polymorphism </a:t>
            </a:r>
            <a:r>
              <a:rPr lang="en-US" dirty="0" smtClean="0"/>
              <a:t>is a key concept which allows complex packages to be presented within the specification in a simpler, reusable form.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program names are the same.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</a:t>
            </a:r>
            <a:r>
              <a:rPr lang="en-US" dirty="0" smtClean="0"/>
              <a:t>differences lie in the </a:t>
            </a:r>
            <a:r>
              <a:rPr lang="en-US" dirty="0">
                <a:solidFill>
                  <a:srgbClr val="D95A27"/>
                </a:solidFill>
              </a:rPr>
              <a:t>parameters</a:t>
            </a:r>
            <a:r>
              <a:rPr lang="en-US" dirty="0" smtClean="0"/>
              <a:t>.  (e.g. different number or different data types)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user calls the same name, but the interface determines which implementation to fire.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021857" y="2179511"/>
            <a:ext cx="2999728" cy="1149616"/>
          </a:xfrm>
          <a:prstGeom prst="wedgeRectCallout">
            <a:avLst>
              <a:gd name="adj1" fmla="val -22031"/>
              <a:gd name="adj2" fmla="val -5997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</a:rPr>
              <a:t>Polymorphism within PL/SQL is also referred to as overloading.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8738" y="1623083"/>
            <a:ext cx="6849373" cy="43506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personnel AS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hire_employee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employee.fname%TYPE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input_salary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hire_employee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employee.fname%TYPE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hourly_pay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lvl="0"/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union_member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BOOLEAN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726848" y="4756718"/>
            <a:ext cx="3558826" cy="1315498"/>
          </a:xfrm>
          <a:prstGeom prst="wedgeRectCallout">
            <a:avLst>
              <a:gd name="adj1" fmla="val -56388"/>
              <a:gd name="adj2" fmla="val -1945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Notice that there are 2 different parameters in the second instance of </a:t>
            </a:r>
            <a:r>
              <a:rPr lang="en-US" sz="1600" dirty="0" err="1" smtClean="0">
                <a:latin typeface="Aller" panose="02000503030000020004" pitchFamily="2" charset="0"/>
                <a:sym typeface="Webdings" panose="05030102010509060703" pitchFamily="18" charset="2"/>
              </a:rPr>
              <a:t>hire_employee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8738" y="1688966"/>
            <a:ext cx="6849373" cy="21091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personnel.hire_employee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('111222333', 'John', 'Smith', 'IT', 50000);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personnel.hire_employee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('111222333', 'John', 'Smith', 'Engineering', 25.50, FALSE);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</TotalTime>
  <Words>267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Object Orientation Support</vt:lpstr>
      <vt:lpstr>Modularity and Encapsulation</vt:lpstr>
      <vt:lpstr>Polymorphism</vt:lpstr>
      <vt:lpstr>Polymorphism Example</vt:lpstr>
      <vt:lpstr>Polymorphism Example (cont)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193</cp:revision>
  <dcterms:created xsi:type="dcterms:W3CDTF">2013-02-22T17:59:00Z</dcterms:created>
  <dcterms:modified xsi:type="dcterms:W3CDTF">2013-08-17T16:29:36Z</dcterms:modified>
</cp:coreProperties>
</file>