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97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76" d="100"/>
          <a:sy n="76" d="100"/>
        </p:scale>
        <p:origin x="7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Maintaining Database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Learn the CALL Statement</a:t>
            </a:r>
          </a:p>
          <a:p>
            <a:r>
              <a:rPr lang="en-US" dirty="0" smtClean="0"/>
              <a:t>Perform Trigger Maintenance Tasks</a:t>
            </a:r>
          </a:p>
          <a:p>
            <a:r>
              <a:rPr lang="en-US" baseline="0" dirty="0" smtClean="0"/>
              <a:t>Handling Multiple Triggers for a Table</a:t>
            </a:r>
          </a:p>
          <a:p>
            <a:r>
              <a:rPr lang="en-US" dirty="0" smtClean="0"/>
              <a:t>Handling Mutating Table Issues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Implemented?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>
              <a:solidFill>
                <a:srgbClr val="D95A2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4810" y="1622424"/>
            <a:ext cx="6737230" cy="47524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check_promotion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ManagerSSN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department.mgrssn%TYPE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department.dnumber%TYPE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(-20000, 'Manager must be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promoted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within the department');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NO_DATA_FOUND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(-20001, 'Manager is not a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current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72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An alternate means of defining a trigger is to separate the trigger </a:t>
            </a:r>
            <a:r>
              <a:rPr lang="en-US" dirty="0">
                <a:solidFill>
                  <a:srgbClr val="D95A27"/>
                </a:solidFill>
              </a:rPr>
              <a:t>specification</a:t>
            </a:r>
            <a:r>
              <a:rPr lang="en-US" dirty="0" smtClean="0"/>
              <a:t> from its </a:t>
            </a:r>
            <a:r>
              <a:rPr lang="en-US" dirty="0">
                <a:solidFill>
                  <a:srgbClr val="D95A27"/>
                </a:solidFill>
              </a:rPr>
              <a:t>implementation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Very similar to a package specification and implementation.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When using this technique, the specification outlines the trigger, and then uses the </a:t>
            </a:r>
            <a:r>
              <a:rPr lang="en-US" dirty="0">
                <a:solidFill>
                  <a:srgbClr val="D95A27"/>
                </a:solidFill>
              </a:rPr>
              <a:t>CALL</a:t>
            </a:r>
            <a:r>
              <a:rPr lang="en-US" dirty="0" smtClean="0"/>
              <a:t> statement to invoke the stored procedure.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Syntax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1622425"/>
            <a:ext cx="6737230" cy="2199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BEFORE | AFTER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INSERT OR DELETE OR UPDATE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REFERENCING OLD AS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NEW AS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WHEN (condition expression)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(Parameter1, Parameter2,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37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1622424"/>
            <a:ext cx="6737230" cy="46164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DepartmentIntegrity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DEPARTMENT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EACH ROW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new.mgrssn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new.dnumber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(-20000, 'Manager must be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promoted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within the department');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NO_DATA_FOUND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(-20001, 'Manager is not a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current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822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Implemented?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Suppose the body of the trigger has been placed in a stored procedure named </a:t>
            </a:r>
            <a:r>
              <a:rPr lang="en-US" dirty="0">
                <a:solidFill>
                  <a:srgbClr val="D95A27"/>
                </a:solidFill>
              </a:rPr>
              <a:t>CHECK_PROMOTION()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4810" y="2691442"/>
            <a:ext cx="6737230" cy="12335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DepartmentIntegrity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DEPARTMENT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EACH ROW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check_promotion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new.mgrssn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new.dnumber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Implemented?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>
              <a:solidFill>
                <a:srgbClr val="D95A2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4810" y="1622424"/>
            <a:ext cx="6737230" cy="47524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check_promotion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ManagerSSN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department.mgrssn%TYPE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department.dnumber%TYPE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ManagerSSN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(-20000, 'Manager must be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promoted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within the department');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NO_DATA_FOUND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(-20001, 'Manager is not a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current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72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Syntax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1622425"/>
            <a:ext cx="6737230" cy="2199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BEFORE | AFTER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INSERT OR DELETE OR UPDATE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REFERENCING OLD AS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NEW AS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WHEN (condition expression)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(Parameter1, Parameter2,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37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Implemented?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1622424"/>
            <a:ext cx="6737230" cy="46164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DepartmentIntegrity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DEPARTMENT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EACH ROW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new.mgrssn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new.dnumber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(-20000, 'Manager must be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promoted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within the department');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NO_DATA_FOUND THEN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RAISE_APPLICATION_ERROR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(-20001, 'Manager is not a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current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822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Implemented?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Suppose the body of the trigger has been placed in a stored procedure named </a:t>
            </a:r>
            <a:r>
              <a:rPr lang="en-US" dirty="0">
                <a:solidFill>
                  <a:srgbClr val="D95A27"/>
                </a:solidFill>
              </a:rPr>
              <a:t>CHECK_PROMOTION()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4810" y="2691442"/>
            <a:ext cx="6737230" cy="12335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DepartmentIntegrity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DEPARTMENT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EACH ROW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check_promotion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new.mgrssn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new.dnumber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2938</TotalTime>
  <Words>388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Aller</vt:lpstr>
      <vt:lpstr>Aller Light</vt:lpstr>
      <vt:lpstr>Arial</vt:lpstr>
      <vt:lpstr>Calibri</vt:lpstr>
      <vt:lpstr>Courier New</vt:lpstr>
      <vt:lpstr>Office Theme</vt:lpstr>
      <vt:lpstr>Maintaining Database Triggers</vt:lpstr>
      <vt:lpstr>CALL Syntax</vt:lpstr>
      <vt:lpstr>CALL Syntax (cont)</vt:lpstr>
      <vt:lpstr>How Is This Implemented?</vt:lpstr>
      <vt:lpstr>How Is This Implemented? (cont)</vt:lpstr>
      <vt:lpstr>How Is This Implemented? (cont)</vt:lpstr>
      <vt:lpstr>CALL Syntax (cont)</vt:lpstr>
      <vt:lpstr>How Is This Implemented?</vt:lpstr>
      <vt:lpstr>How Is This Implemented? (cont)</vt:lpstr>
      <vt:lpstr>How Is This Implemented? (cont)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213</cp:revision>
  <dcterms:created xsi:type="dcterms:W3CDTF">2013-02-22T17:59:00Z</dcterms:created>
  <dcterms:modified xsi:type="dcterms:W3CDTF">2013-08-27T18:17:05Z</dcterms:modified>
</cp:coreProperties>
</file>