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2" r:id="rId2"/>
    <p:sldId id="279" r:id="rId3"/>
    <p:sldId id="283" r:id="rId4"/>
    <p:sldId id="275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59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258" autoAdjust="0"/>
    <p:restoredTop sz="86451" autoAdjust="0"/>
  </p:normalViewPr>
  <p:slideViewPr>
    <p:cSldViewPr snapToGrid="0">
      <p:cViewPr varScale="1">
        <p:scale>
          <a:sx n="111" d="100"/>
          <a:sy n="111" d="100"/>
        </p:scale>
        <p:origin x="115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noFill/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239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717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848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701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7543"/>
            <a:ext cx="7886700" cy="44121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59588" y="6071769"/>
            <a:ext cx="2852802" cy="649706"/>
          </a:xfrm>
          <a:prstGeom prst="rect">
            <a:avLst/>
          </a:prstGeom>
          <a:solidFill>
            <a:srgbClr val="3B5998"/>
          </a:solidFill>
          <a:ln w="25400">
            <a:solidFill>
              <a:schemeClr val="bg1"/>
            </a:solidFill>
            <a:miter lim="800000"/>
          </a:ln>
        </p:spPr>
        <p:txBody>
          <a:bodyPr wrap="square" rtlCol="0" anchor="b" anchorCtr="0">
            <a:noAutofit/>
          </a:bodyPr>
          <a:lstStyle/>
          <a:p>
            <a:r>
              <a:rPr lang="en-US" sz="1350" dirty="0" smtClean="0">
                <a:solidFill>
                  <a:schemeClr val="bg1"/>
                </a:solidFill>
              </a:rPr>
              <a:t>Oracle 11g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794641" y="6071769"/>
            <a:ext cx="5207385" cy="649705"/>
          </a:xfrm>
          <a:prstGeom prst="rect">
            <a:avLst/>
          </a:prstGeom>
          <a:solidFill>
            <a:srgbClr val="3B5998"/>
          </a:solidFill>
          <a:ln w="25400">
            <a:solidFill>
              <a:schemeClr val="bg1"/>
            </a:solidFill>
            <a:miter lim="800000"/>
          </a:ln>
        </p:spPr>
        <p:txBody>
          <a:bodyPr wrap="square" rtlCol="0" anchor="b" anchorCtr="0">
            <a:noAutofit/>
          </a:bodyPr>
          <a:lstStyle/>
          <a:p>
            <a:pPr algn="r"/>
            <a:r>
              <a:rPr lang="en-US" sz="1350" dirty="0" smtClean="0">
                <a:solidFill>
                  <a:schemeClr val="bg1"/>
                </a:solidFill>
              </a:rPr>
              <a:t>PL/SQL Fundamentals I</a:t>
            </a:r>
            <a:endParaRPr lang="en-US" sz="135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141372" y="6071770"/>
            <a:ext cx="649224" cy="649705"/>
            <a:chOff x="188495" y="5947443"/>
            <a:chExt cx="774032" cy="774032"/>
          </a:xfrm>
        </p:grpSpPr>
        <p:sp>
          <p:nvSpPr>
            <p:cNvPr id="10" name="Rectangle 9"/>
            <p:cNvSpPr/>
            <p:nvPr/>
          </p:nvSpPr>
          <p:spPr>
            <a:xfrm>
              <a:off x="188495" y="5947443"/>
              <a:ext cx="774032" cy="774032"/>
            </a:xfrm>
            <a:prstGeom prst="rect">
              <a:avLst/>
            </a:prstGeom>
            <a:solidFill>
              <a:srgbClr val="3B5998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749" y="6029697"/>
              <a:ext cx="609524" cy="6095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7545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53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85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1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6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75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80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097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914A9-3380-41CD-A6E9-30D98D5F8B17}" type="datetimeFigureOut">
              <a:rPr lang="en-US" smtClean="0"/>
              <a:t>3/23/2013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85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structures used in PL/SQL depend on the number of records returned by the SELECT statement.</a:t>
            </a:r>
          </a:p>
          <a:p>
            <a:pPr lvl="1"/>
            <a:r>
              <a:rPr lang="en-US" dirty="0" smtClean="0"/>
              <a:t>Single-row SELECT statements are nearly identical to all other context (it uses the INTO statement).</a:t>
            </a:r>
          </a:p>
          <a:p>
            <a:pPr lvl="1"/>
            <a:r>
              <a:rPr lang="en-US" baseline="0" dirty="0" smtClean="0"/>
              <a:t>Multiple-row SELECT statements require explicit cursors.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195" y="3638178"/>
            <a:ext cx="228571" cy="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0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Single-Row 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6" name="Folded Corner 5"/>
          <p:cNvSpPr/>
          <p:nvPr/>
        </p:nvSpPr>
        <p:spPr>
          <a:xfrm>
            <a:off x="1000431" y="1518245"/>
            <a:ext cx="6961238" cy="447479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EmpRecord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RECORD  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employee.ssn%TYPE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Lname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employee.Lname%TYPE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department.Dname%TYPE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BonusPay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NUMBER(6));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InactiveEmp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EmpRecord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essn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Lname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Dname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InactiveEmp</a:t>
            </a:r>
            <a:endParaRPr lang="en-US" sz="1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employee, department,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works_on</a:t>
            </a: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employee.dno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department.dnumber</a:t>
            </a: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employee.ssn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works_on.essn</a:t>
            </a: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hours = (SELECT MIN(hours) FROM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works_on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ROWNUM &lt;= 1;</a:t>
            </a: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94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valid type may be used in the INTO clause.</a:t>
            </a:r>
          </a:p>
          <a:p>
            <a:endParaRPr lang="en-US" dirty="0" smtClean="0"/>
          </a:p>
          <a:p>
            <a:r>
              <a:rPr lang="en-US" dirty="0" smtClean="0"/>
              <a:t>The only concern is that the type or types used must match the SELECT </a:t>
            </a:r>
            <a:r>
              <a:rPr lang="en-US" b="1" dirty="0" smtClean="0"/>
              <a:t>exactly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57" y="2723779"/>
            <a:ext cx="228571" cy="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65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See it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38" y="662130"/>
            <a:ext cx="609524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7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958</TotalTime>
  <Words>78</Words>
  <Application>Microsoft Office PowerPoint</Application>
  <PresentationFormat>On-screen Show (4:3)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Courier New</vt:lpstr>
      <vt:lpstr>Segoe UI Light</vt:lpstr>
      <vt:lpstr>Segoe UI Semilight</vt:lpstr>
      <vt:lpstr>Office Theme</vt:lpstr>
      <vt:lpstr>Using SELECT</vt:lpstr>
      <vt:lpstr>Single-Row SELECT</vt:lpstr>
      <vt:lpstr>Using INTO</vt:lpstr>
      <vt:lpstr>See it in action</vt:lpstr>
    </vt:vector>
  </TitlesOfParts>
  <Company>eXponent Consulting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11g PL/SQL Fundamentals I</dc:title>
  <dc:creator>Timothy Miles</dc:creator>
  <cp:lastModifiedBy>Timothy Miles</cp:lastModifiedBy>
  <cp:revision>77</cp:revision>
  <dcterms:created xsi:type="dcterms:W3CDTF">2013-02-09T16:35:40Z</dcterms:created>
  <dcterms:modified xsi:type="dcterms:W3CDTF">2013-03-23T12:59:32Z</dcterms:modified>
</cp:coreProperties>
</file>