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65" r:id="rId3"/>
    <p:sldId id="28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54" autoAdjust="0"/>
    <p:restoredTop sz="86451" autoAdjust="0"/>
  </p:normalViewPr>
  <p:slideViewPr>
    <p:cSldViewPr snapToGrid="0">
      <p:cViewPr varScale="1">
        <p:scale>
          <a:sx n="111" d="100"/>
          <a:sy n="111" d="100"/>
        </p:scale>
        <p:origin x="120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1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4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70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543"/>
            <a:ext cx="7886700" cy="44121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59588" y="6071769"/>
            <a:ext cx="2852802" cy="649706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r>
              <a:rPr lang="en-US" sz="1350" dirty="0" smtClean="0">
                <a:solidFill>
                  <a:schemeClr val="bg1"/>
                </a:solidFill>
              </a:rPr>
              <a:t>Oracle 11g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794641" y="6071769"/>
            <a:ext cx="5207385" cy="649705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sz="1350" dirty="0" smtClean="0">
                <a:solidFill>
                  <a:schemeClr val="bg1"/>
                </a:solidFill>
              </a:rPr>
              <a:t>PL/SQL Fundamentals I</a:t>
            </a:r>
            <a:endParaRPr lang="en-US" sz="135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1372" y="6071770"/>
            <a:ext cx="649224" cy="649705"/>
            <a:chOff x="188495" y="5947443"/>
            <a:chExt cx="774032" cy="774032"/>
          </a:xfrm>
        </p:grpSpPr>
        <p:sp>
          <p:nvSpPr>
            <p:cNvPr id="10" name="Rectangle 9"/>
            <p:cNvSpPr/>
            <p:nvPr/>
          </p:nvSpPr>
          <p:spPr>
            <a:xfrm>
              <a:off x="188495" y="5947443"/>
              <a:ext cx="774032" cy="774032"/>
            </a:xfrm>
            <a:prstGeom prst="rect">
              <a:avLst/>
            </a:prstGeom>
            <a:solidFill>
              <a:srgbClr val="3B5998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49" y="6029697"/>
              <a:ext cx="609524" cy="60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545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3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5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1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0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9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14A9-3380-41CD-A6E9-30D98D5F8B17}" type="datetimeFigureOut">
              <a:rPr lang="en-US" smtClean="0"/>
              <a:t>3/25/2013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The EXCEPTION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the Different Exception Types</a:t>
            </a:r>
          </a:p>
          <a:p>
            <a:r>
              <a:rPr lang="en-US" dirty="0" smtClean="0"/>
              <a:t>Trapping Exceptions</a:t>
            </a:r>
          </a:p>
          <a:p>
            <a:r>
              <a:rPr lang="en-US" dirty="0" smtClean="0"/>
              <a:t>Identifying Exception Details</a:t>
            </a:r>
          </a:p>
          <a:p>
            <a:r>
              <a:rPr lang="en-US" dirty="0" smtClean="0"/>
              <a:t>User-Declared Exceptions</a:t>
            </a:r>
          </a:p>
          <a:p>
            <a:r>
              <a:rPr lang="en-US" dirty="0" smtClean="0"/>
              <a:t>Exception Functions</a:t>
            </a:r>
          </a:p>
          <a:p>
            <a:r>
              <a:rPr lang="en-US" dirty="0" smtClean="0"/>
              <a:t>Implicit Cursor Attributes</a:t>
            </a:r>
          </a:p>
        </p:txBody>
      </p:sp>
    </p:spTree>
    <p:extLst>
      <p:ext uri="{BB962C8B-B14F-4D97-AF65-F5344CB8AC3E}">
        <p14:creationId xmlns:p14="http://schemas.microsoft.com/office/powerpoint/2010/main" val="280395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Exceptions which might occur during processing may be classified according to the following categories: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779424"/>
              </p:ext>
            </p:extLst>
          </p:nvPr>
        </p:nvGraphicFramePr>
        <p:xfrm>
          <a:off x="768931" y="3014963"/>
          <a:ext cx="7317636" cy="2291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688"/>
                <a:gridCol w="5075948"/>
              </a:tblGrid>
              <a:tr h="36632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Error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dirty="0" smtClean="0"/>
                        <a:t>Type</a:t>
                      </a:r>
                      <a:endParaRPr lang="en-US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Description</a:t>
                      </a:r>
                      <a:endParaRPr lang="en-US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Errors which occur during the execution of the program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 Oracle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Errors which arise</a:t>
                      </a:r>
                      <a:r>
                        <a:rPr lang="en-US" baseline="0" dirty="0" smtClean="0"/>
                        <a:t> from the Oracle environment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Declared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Errors anticipated</a:t>
                      </a:r>
                      <a:r>
                        <a:rPr lang="en-US" baseline="0" dirty="0" smtClean="0"/>
                        <a:t> which you wish to trap and intentionally transfer execution from the BEGIN clause to the EXCEPTION clause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6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3363" indent="0">
              <a:buNone/>
            </a:pPr>
            <a:r>
              <a:rPr lang="en-US" dirty="0" smtClean="0"/>
              <a:t>There are several important points pertaining to processing exceptions.</a:t>
            </a:r>
          </a:p>
          <a:p>
            <a:pPr lvl="1"/>
            <a:r>
              <a:rPr lang="en-US" dirty="0" smtClean="0"/>
              <a:t>Virtually anything that can be done in the </a:t>
            </a:r>
            <a:r>
              <a:rPr lang="en-US" b="1" dirty="0" smtClean="0">
                <a:solidFill>
                  <a:schemeClr val="bg1"/>
                </a:solidFill>
              </a:rPr>
              <a:t>BEGIN</a:t>
            </a:r>
            <a:r>
              <a:rPr lang="en-US" dirty="0" smtClean="0"/>
              <a:t> clause can be done in the </a:t>
            </a:r>
            <a:r>
              <a:rPr lang="en-US" b="1" dirty="0">
                <a:solidFill>
                  <a:schemeClr val="bg1"/>
                </a:solidFill>
              </a:rPr>
              <a:t>EXCEPTION</a:t>
            </a:r>
            <a:r>
              <a:rPr lang="en-US" dirty="0" smtClean="0"/>
              <a:t> clause.</a:t>
            </a:r>
          </a:p>
          <a:p>
            <a:pPr lvl="1"/>
            <a:r>
              <a:rPr lang="en-US" baseline="0" dirty="0" smtClean="0"/>
              <a:t>Once control has been passed to the </a:t>
            </a:r>
            <a:r>
              <a:rPr lang="en-US" b="1" dirty="0">
                <a:solidFill>
                  <a:schemeClr val="bg1"/>
                </a:solidFill>
              </a:rPr>
              <a:t>EXCEPTION</a:t>
            </a:r>
            <a:r>
              <a:rPr lang="en-US" baseline="0" dirty="0" smtClean="0"/>
              <a:t> clause, control cannot be passed back to the </a:t>
            </a:r>
            <a:r>
              <a:rPr lang="en-US" b="1" dirty="0">
                <a:solidFill>
                  <a:schemeClr val="bg1"/>
                </a:solidFill>
              </a:rPr>
              <a:t>BEGIN</a:t>
            </a:r>
            <a:r>
              <a:rPr lang="en-US" baseline="0" dirty="0" smtClean="0"/>
              <a:t> clause.</a:t>
            </a:r>
          </a:p>
          <a:p>
            <a:pPr lvl="1"/>
            <a:r>
              <a:rPr lang="en-US" dirty="0" smtClean="0"/>
              <a:t>When an exception is detected, control is passed to the </a:t>
            </a:r>
            <a:r>
              <a:rPr lang="en-US" b="1" dirty="0">
                <a:solidFill>
                  <a:schemeClr val="bg1"/>
                </a:solidFill>
              </a:rPr>
              <a:t>EXCEPTION</a:t>
            </a:r>
            <a:r>
              <a:rPr lang="en-US" dirty="0" smtClean="0"/>
              <a:t> clause.  If the </a:t>
            </a:r>
            <a:r>
              <a:rPr lang="en-US" b="1" dirty="0">
                <a:solidFill>
                  <a:schemeClr val="bg1"/>
                </a:solidFill>
              </a:rPr>
              <a:t>EXCEPTION</a:t>
            </a:r>
            <a:r>
              <a:rPr lang="en-US" dirty="0" smtClean="0"/>
              <a:t> clause does not exist or the error is not handled, the program aborts with an error condition.</a:t>
            </a:r>
            <a:endParaRPr lang="en-US" baseline="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0" y="1606473"/>
            <a:ext cx="38095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3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634</TotalTime>
  <Words>168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Segoe UI Light</vt:lpstr>
      <vt:lpstr>Segoe UI Semilight</vt:lpstr>
      <vt:lpstr>Office Theme</vt:lpstr>
      <vt:lpstr>The EXCEPTION Clause</vt:lpstr>
      <vt:lpstr>Types of Exceptions</vt:lpstr>
      <vt:lpstr>Exception Processing</vt:lpstr>
    </vt:vector>
  </TitlesOfParts>
  <Company>eXponent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11g PL/SQL Fundamentals I</dc:title>
  <dc:creator>Timothy Miles</dc:creator>
  <cp:lastModifiedBy>Timothy Miles</cp:lastModifiedBy>
  <cp:revision>72</cp:revision>
  <dcterms:created xsi:type="dcterms:W3CDTF">2013-02-09T16:35:40Z</dcterms:created>
  <dcterms:modified xsi:type="dcterms:W3CDTF">2013-03-25T17:03:39Z</dcterms:modified>
</cp:coreProperties>
</file>