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6451" autoAdjust="0"/>
  </p:normalViewPr>
  <p:slideViewPr>
    <p:cSldViewPr snapToGrid="0">
      <p:cViewPr varScale="1">
        <p:scale>
          <a:sx n="64" d="100"/>
          <a:sy n="64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User-Defined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User-Defined events are not internal errors.  However, they are an effective way to create business rules for your programs.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Steps to create an events as an exception:</a:t>
            </a:r>
          </a:p>
          <a:p>
            <a:pPr>
              <a:tabLst>
                <a:tab pos="461963" algn="l"/>
              </a:tabLst>
            </a:pPr>
            <a:r>
              <a:rPr lang="en-US" dirty="0" smtClean="0"/>
              <a:t>Within </a:t>
            </a:r>
            <a:r>
              <a:rPr lang="en-US" dirty="0" smtClean="0">
                <a:solidFill>
                  <a:schemeClr val="bg1"/>
                </a:solidFill>
              </a:rPr>
              <a:t>DECLARE</a:t>
            </a:r>
            <a:r>
              <a:rPr lang="en-US" dirty="0" smtClean="0"/>
              <a:t>, assign a name to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</a:p>
          <a:p>
            <a:pPr>
              <a:tabLst>
                <a:tab pos="461963" algn="l"/>
              </a:tabLst>
            </a:pPr>
            <a:r>
              <a:rPr lang="en-US" dirty="0" smtClean="0"/>
              <a:t>Within </a:t>
            </a:r>
            <a:r>
              <a:rPr lang="en-US" dirty="0" smtClean="0">
                <a:solidFill>
                  <a:schemeClr val="bg1"/>
                </a:solidFill>
              </a:rPr>
              <a:t>BEGIN</a:t>
            </a:r>
            <a:r>
              <a:rPr lang="en-US" dirty="0" smtClean="0"/>
              <a:t>, create a condition to </a:t>
            </a:r>
            <a:r>
              <a:rPr lang="en-US" dirty="0" smtClean="0">
                <a:solidFill>
                  <a:schemeClr val="bg1"/>
                </a:solidFill>
              </a:rPr>
              <a:t>RAISE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</a:p>
          <a:p>
            <a:pPr>
              <a:tabLst>
                <a:tab pos="461963" algn="l"/>
              </a:tabLst>
            </a:pPr>
            <a:r>
              <a:rPr lang="en-US" dirty="0" smtClean="0"/>
              <a:t>Within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/>
              <a:t>, handle the exception as desired</a:t>
            </a:r>
          </a:p>
        </p:txBody>
      </p:sp>
    </p:spTree>
    <p:extLst>
      <p:ext uri="{BB962C8B-B14F-4D97-AF65-F5344CB8AC3E}">
        <p14:creationId xmlns:p14="http://schemas.microsoft.com/office/powerpoint/2010/main" val="20563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63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Segoe UI Semilight</vt:lpstr>
      <vt:lpstr>Office Theme</vt:lpstr>
      <vt:lpstr>User-Defined Events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89</cp:revision>
  <dcterms:created xsi:type="dcterms:W3CDTF">2013-02-09T16:35:40Z</dcterms:created>
  <dcterms:modified xsi:type="dcterms:W3CDTF">2013-04-05T00:30:49Z</dcterms:modified>
</cp:coreProperties>
</file>