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4" autoAdjust="0"/>
    <p:restoredTop sz="86451" autoAdjust="0"/>
  </p:normalViewPr>
  <p:slideViewPr>
    <p:cSldViewPr snapToGrid="0">
      <p:cViewPr varScale="1">
        <p:scale>
          <a:sx n="60" d="100"/>
          <a:sy n="60" d="100"/>
        </p:scale>
        <p:origin x="7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User-Defined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dirty="0" smtClean="0"/>
              <a:t>Many database errors may occur that are not within the pre-defined table outlined earlier.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dirty="0" smtClean="0"/>
              <a:t>These must be handled with the global </a:t>
            </a:r>
            <a:r>
              <a:rPr lang="en-US" b="1" dirty="0">
                <a:solidFill>
                  <a:schemeClr val="bg1"/>
                </a:solidFill>
              </a:rPr>
              <a:t>WHEN OTHERS</a:t>
            </a:r>
            <a:r>
              <a:rPr lang="en-US" dirty="0" smtClean="0"/>
              <a:t> test.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dirty="0" smtClean="0"/>
              <a:t>Instead of using the global error handler, we can issue a compiler directive (</a:t>
            </a:r>
            <a:r>
              <a:rPr lang="en-US" b="1" dirty="0">
                <a:solidFill>
                  <a:schemeClr val="bg1"/>
                </a:solidFill>
              </a:rPr>
              <a:t>PRAGMA</a:t>
            </a:r>
            <a:r>
              <a:rPr lang="en-US" dirty="0" smtClean="0"/>
              <a:t>) for any Oracle database error (</a:t>
            </a:r>
            <a:r>
              <a:rPr lang="en-US" b="1" dirty="0">
                <a:solidFill>
                  <a:schemeClr val="bg1"/>
                </a:solidFill>
              </a:rPr>
              <a:t>EXCEPTION_INIT</a:t>
            </a:r>
            <a:r>
              <a:rPr lang="en-US" dirty="0" smtClean="0"/>
              <a:t>).</a:t>
            </a:r>
          </a:p>
          <a:p>
            <a:pPr marL="0" indent="0">
              <a:buNone/>
              <a:tabLst>
                <a:tab pos="461963" algn="l"/>
              </a:tabLst>
            </a:pPr>
            <a:endParaRPr lang="en-US" dirty="0"/>
          </a:p>
          <a:p>
            <a:pPr marL="233363" indent="0">
              <a:buNone/>
              <a:tabLst>
                <a:tab pos="461963" algn="l"/>
              </a:tabLst>
            </a:pPr>
            <a:r>
              <a:rPr lang="en-US" dirty="0" smtClean="0"/>
              <a:t>There are many sites that explain the different </a:t>
            </a:r>
            <a:r>
              <a:rPr lang="en-US" b="1" dirty="0" smtClean="0">
                <a:solidFill>
                  <a:schemeClr val="bg1"/>
                </a:solidFill>
              </a:rPr>
              <a:t>Oracle Error Messages and Codes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" y="4825785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 EXCEPTION_INIT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dirty="0" smtClean="0"/>
              <a:t>Creating a new EXCEPTION is a 2-step process:</a:t>
            </a:r>
          </a:p>
          <a:p>
            <a:pPr marL="514350" indent="-514350">
              <a:buFont typeface="+mj-lt"/>
              <a:buAutoNum type="arabicPeriod"/>
              <a:tabLst>
                <a:tab pos="461963" algn="l"/>
              </a:tabLst>
            </a:pPr>
            <a:r>
              <a:rPr lang="en-US" baseline="0" dirty="0" smtClean="0"/>
              <a:t>Declare</a:t>
            </a:r>
            <a:r>
              <a:rPr lang="en-US" dirty="0" smtClean="0"/>
              <a:t> a user-assigned name as </a:t>
            </a:r>
            <a:r>
              <a:rPr lang="en-US" dirty="0" smtClean="0">
                <a:solidFill>
                  <a:schemeClr val="bg1"/>
                </a:solidFill>
              </a:rPr>
              <a:t>EXCEPTION</a:t>
            </a:r>
          </a:p>
          <a:p>
            <a:pPr marL="514350" indent="-514350">
              <a:buFont typeface="+mj-lt"/>
              <a:buAutoNum type="arabicPeriod"/>
              <a:tabLst>
                <a:tab pos="461963" algn="l"/>
              </a:tabLst>
            </a:pPr>
            <a:r>
              <a:rPr lang="en-US" baseline="0" dirty="0" smtClean="0"/>
              <a:t>Associate</a:t>
            </a:r>
            <a:r>
              <a:rPr lang="en-US" dirty="0" smtClean="0"/>
              <a:t> the name with an Oracle error number using the </a:t>
            </a:r>
            <a:r>
              <a:rPr lang="en-US" dirty="0" smtClean="0">
                <a:solidFill>
                  <a:schemeClr val="bg1"/>
                </a:solidFill>
              </a:rPr>
              <a:t>PRAGMA EXCEPTION_INIT </a:t>
            </a:r>
            <a:r>
              <a:rPr lang="en-US" dirty="0" smtClean="0"/>
              <a:t>command</a:t>
            </a:r>
            <a:endParaRPr lang="en-US" baseline="0" dirty="0" smtClean="0"/>
          </a:p>
        </p:txBody>
      </p:sp>
      <p:sp>
        <p:nvSpPr>
          <p:cNvPr id="5" name="Folded Corner 4"/>
          <p:cNvSpPr/>
          <p:nvPr/>
        </p:nvSpPr>
        <p:spPr>
          <a:xfrm>
            <a:off x="1000431" y="3850633"/>
            <a:ext cx="6961238" cy="216291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--User-assigned exception name declaration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not_null_constraint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EXCEPTION;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--Equate the new exception name to the corresponding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--Oracle error number.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--IMPORTANT – Make sure the number is correct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PRAGMA EXCEPTION_INIT 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not_null_constraint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-1407);</a:t>
            </a:r>
          </a:p>
        </p:txBody>
      </p:sp>
    </p:spTree>
    <p:extLst>
      <p:ext uri="{BB962C8B-B14F-4D97-AF65-F5344CB8AC3E}">
        <p14:creationId xmlns:p14="http://schemas.microsoft.com/office/powerpoint/2010/main" val="30029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End </a:t>
            </a:r>
            <a:r>
              <a:rPr lang="en-US" smtClean="0"/>
              <a:t>of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108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Courier New</vt:lpstr>
      <vt:lpstr>Segoe UI Light</vt:lpstr>
      <vt:lpstr>Segoe UI Semilight</vt:lpstr>
      <vt:lpstr>Office Theme</vt:lpstr>
      <vt:lpstr>User-Defined Exceptions</vt:lpstr>
      <vt:lpstr>PRAGMA EXCEPTION_INIT</vt:lpstr>
      <vt:lpstr>End of Section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79</cp:revision>
  <dcterms:created xsi:type="dcterms:W3CDTF">2013-02-09T16:35:40Z</dcterms:created>
  <dcterms:modified xsi:type="dcterms:W3CDTF">2013-04-04T23:37:44Z</dcterms:modified>
</cp:coreProperties>
</file>