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85" r:id="rId3"/>
    <p:sldId id="286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7" autoAdjust="0"/>
    <p:restoredTop sz="86451" autoAdjust="0"/>
  </p:normalViewPr>
  <p:slideViewPr>
    <p:cSldViewPr snapToGrid="0">
      <p:cViewPr varScale="1">
        <p:scale>
          <a:sx n="79" d="100"/>
          <a:sy n="79" d="100"/>
        </p:scale>
        <p:origin x="-15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vs. Local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 using </a:t>
            </a:r>
            <a:r>
              <a:rPr lang="en-US" dirty="0" smtClean="0">
                <a:solidFill>
                  <a:schemeClr val="bg1"/>
                </a:solidFill>
              </a:rPr>
              <a:t>Nested Blocks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the declared objects within the different blocks become either global or local.</a:t>
            </a:r>
          </a:p>
          <a:p>
            <a:pPr marL="0" indent="0">
              <a:buNone/>
            </a:pPr>
            <a:endParaRPr lang="en-US" baseline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baseline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 names may be reused as local objects within inner blocks. </a:t>
            </a:r>
          </a:p>
          <a:p>
            <a:pPr marL="0" indent="0" algn="ctr">
              <a:buNone/>
            </a:pPr>
            <a:r>
              <a:rPr lang="en-US" b="1" baseline="0" dirty="0" err="1" smtClean="0">
                <a:solidFill>
                  <a:schemeClr val="bg1"/>
                </a:solidFill>
              </a:rPr>
              <a:t>BlockName.ObjectName</a:t>
            </a:r>
            <a:endParaRPr lang="en-US" b="1" baseline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694897"/>
              </p:ext>
            </p:extLst>
          </p:nvPr>
        </p:nvGraphicFramePr>
        <p:xfrm>
          <a:off x="768931" y="2911447"/>
          <a:ext cx="7317636" cy="137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926"/>
                <a:gridCol w="5912710"/>
              </a:tblGrid>
              <a:tr h="3663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Object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Description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object declared in the</a:t>
                      </a:r>
                      <a:r>
                        <a:rPr lang="en-US" baseline="0" dirty="0" smtClean="0"/>
                        <a:t> Outer Block are global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declaration made within the Inner Block are local and</a:t>
                      </a:r>
                      <a:r>
                        <a:rPr lang="en-US" baseline="0" dirty="0" smtClean="0"/>
                        <a:t> only visible to the Inner Block.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vs. Local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There is also the concept of both Global and Local Exceptions.</a:t>
            </a:r>
          </a:p>
          <a:p>
            <a:r>
              <a:rPr 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 exceptions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are considered Local.</a:t>
            </a:r>
          </a:p>
          <a:p>
            <a:r>
              <a:rPr 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system looks for the </a:t>
            </a:r>
            <a:r>
              <a:rPr lang="en-US" dirty="0" smtClean="0">
                <a:solidFill>
                  <a:schemeClr val="bg1"/>
                </a:solidFill>
              </a:rPr>
              <a:t>EXCEPTION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clause within that block.</a:t>
            </a:r>
          </a:p>
          <a:p>
            <a:r>
              <a:rPr 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no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EXCEPTION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clause is found, the system branches to the Outer Block.</a:t>
            </a:r>
          </a:p>
          <a:p>
            <a:r>
              <a:rPr 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no </a:t>
            </a:r>
            <a:r>
              <a:rPr lang="en-US" baseline="0" dirty="0" smtClean="0">
                <a:solidFill>
                  <a:schemeClr val="bg1"/>
                </a:solidFill>
              </a:rPr>
              <a:t>EXCEPTION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clause if found in the outermost block, the program terminates.</a:t>
            </a:r>
            <a:endParaRPr lang="en-US" baseline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vs. Local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 an </a:t>
            </a:r>
            <a:r>
              <a:rPr lang="en-US" dirty="0" smtClean="0">
                <a:solidFill>
                  <a:schemeClr val="bg1"/>
                </a:solidFill>
              </a:rPr>
              <a:t>EXCEPTION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handled in an Inner Block, you may consider it partially handled.</a:t>
            </a:r>
          </a:p>
          <a:p>
            <a:r>
              <a:rPr 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use the </a:t>
            </a:r>
            <a:r>
              <a:rPr lang="en-US" baseline="0" dirty="0" smtClean="0">
                <a:solidFill>
                  <a:schemeClr val="bg1"/>
                </a:solidFill>
              </a:rPr>
              <a:t>RAISE</a:t>
            </a:r>
            <a:r>
              <a:rPr 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statement to branch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the exception in the manner you wish.</a:t>
            </a:r>
          </a:p>
        </p:txBody>
      </p:sp>
    </p:spTree>
    <p:extLst>
      <p:ext uri="{BB962C8B-B14F-4D97-AF65-F5344CB8AC3E}">
        <p14:creationId xmlns:p14="http://schemas.microsoft.com/office/powerpoint/2010/main" val="11258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172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Global vs. Local Objects</vt:lpstr>
      <vt:lpstr>Global vs. Local Exceptions</vt:lpstr>
      <vt:lpstr>Global vs. Local Exceptions</vt:lpstr>
      <vt:lpstr>See it in Action</vt:lpstr>
    </vt:vector>
  </TitlesOfParts>
  <Company>eXponent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 Miles</cp:lastModifiedBy>
  <cp:revision>94</cp:revision>
  <dcterms:created xsi:type="dcterms:W3CDTF">2013-02-09T16:35:40Z</dcterms:created>
  <dcterms:modified xsi:type="dcterms:W3CDTF">2013-04-04T19:15:00Z</dcterms:modified>
</cp:coreProperties>
</file>