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75" r:id="rId2"/>
    <p:sldId id="276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AC5A27"/>
    <a:srgbClr val="9D3A11"/>
    <a:srgbClr val="D95A27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86451" autoAdjust="0"/>
  </p:normalViewPr>
  <p:slideViewPr>
    <p:cSldViewPr snapToGrid="0">
      <p:cViewPr varScale="1">
        <p:scale>
          <a:sx n="59" d="100"/>
          <a:sy n="59" d="100"/>
        </p:scale>
        <p:origin x="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 Global 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Specification</a:t>
            </a:r>
            <a:r>
              <a:rPr lang="en-US" dirty="0" smtClean="0"/>
              <a:t> can include more than public programs.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Additionally, you may also define </a:t>
            </a:r>
            <a:r>
              <a:rPr lang="en-US" dirty="0">
                <a:solidFill>
                  <a:srgbClr val="D95A27"/>
                </a:solidFill>
              </a:rPr>
              <a:t>variables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constants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exceptions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explicit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cursors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When this is done, each of these objects persists throughout the package and are referred as </a:t>
            </a:r>
            <a:r>
              <a:rPr lang="en-US" dirty="0">
                <a:solidFill>
                  <a:srgbClr val="D95A27"/>
                </a:solidFill>
              </a:rPr>
              <a:t>global objects</a:t>
            </a:r>
            <a:r>
              <a:rPr lang="en-US" dirty="0" smtClean="0"/>
              <a:t>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764012" y="4837605"/>
            <a:ext cx="3558826" cy="1136158"/>
          </a:xfrm>
          <a:prstGeom prst="wedgeRectCallout">
            <a:avLst>
              <a:gd name="adj1" fmla="val -28270"/>
              <a:gd name="adj2" fmla="val -4299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Global objects can also be declared in the beginning of the package body.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1623083"/>
            <a:ext cx="6849373" cy="4350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 AS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--Define global objects</a:t>
            </a:r>
          </a:p>
          <a:p>
            <a:pPr lvl="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CurrentEmployeeSSN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--Define procedures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employee.fname%TYPE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input_salary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fire_employee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transfer_employee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new_department_no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department.dnumber%TYPE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U-Turn Arrow 4"/>
          <p:cNvSpPr/>
          <p:nvPr/>
        </p:nvSpPr>
        <p:spPr>
          <a:xfrm rot="5400000">
            <a:off x="3582117" y="2439122"/>
            <a:ext cx="910087" cy="836762"/>
          </a:xfrm>
          <a:prstGeom prst="uturnArrow">
            <a:avLst>
              <a:gd name="adj1" fmla="val 16752"/>
              <a:gd name="adj2" fmla="val 16752"/>
              <a:gd name="adj3" fmla="val 26031"/>
              <a:gd name="adj4" fmla="val 43750"/>
              <a:gd name="adj5" fmla="val 75000"/>
            </a:avLst>
          </a:prstGeom>
          <a:solidFill>
            <a:srgbClr val="AC5A27"/>
          </a:solidFill>
          <a:ln>
            <a:solidFill>
              <a:srgbClr val="B347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/>
          <p:cNvSpPr/>
          <p:nvPr/>
        </p:nvSpPr>
        <p:spPr>
          <a:xfrm rot="5400000">
            <a:off x="2844559" y="3176681"/>
            <a:ext cx="2385202" cy="836762"/>
          </a:xfrm>
          <a:prstGeom prst="uturnArrow">
            <a:avLst>
              <a:gd name="adj1" fmla="val 16752"/>
              <a:gd name="adj2" fmla="val 16752"/>
              <a:gd name="adj3" fmla="val 26031"/>
              <a:gd name="adj4" fmla="val 43750"/>
              <a:gd name="adj5" fmla="val 75000"/>
            </a:avLst>
          </a:prstGeom>
          <a:solidFill>
            <a:srgbClr val="AC5A27"/>
          </a:solidFill>
          <a:ln>
            <a:solidFill>
              <a:srgbClr val="B347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U-Turn Arrow 10"/>
          <p:cNvSpPr/>
          <p:nvPr/>
        </p:nvSpPr>
        <p:spPr>
          <a:xfrm rot="5400000">
            <a:off x="2928669" y="3092571"/>
            <a:ext cx="2816520" cy="1436300"/>
          </a:xfrm>
          <a:prstGeom prst="uturnArrow">
            <a:avLst>
              <a:gd name="adj1" fmla="val 10145"/>
              <a:gd name="adj2" fmla="val 9545"/>
              <a:gd name="adj3" fmla="val 17623"/>
              <a:gd name="adj4" fmla="val 43750"/>
              <a:gd name="adj5" fmla="val 60586"/>
            </a:avLst>
          </a:prstGeom>
          <a:solidFill>
            <a:srgbClr val="AC5A27"/>
          </a:solidFill>
          <a:ln>
            <a:solidFill>
              <a:srgbClr val="B347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37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</TotalTime>
  <Words>67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Persistent Global Objects</vt:lpstr>
      <vt:lpstr>Global Objects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182</cp:revision>
  <dcterms:created xsi:type="dcterms:W3CDTF">2013-02-22T17:59:00Z</dcterms:created>
  <dcterms:modified xsi:type="dcterms:W3CDTF">2013-08-17T15:24:31Z</dcterms:modified>
</cp:coreProperties>
</file>