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SYS_REFCURSOR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When using a </a:t>
            </a:r>
            <a:r>
              <a:rPr lang="en-US" dirty="0">
                <a:solidFill>
                  <a:srgbClr val="D95A27"/>
                </a:solidFill>
              </a:rPr>
              <a:t>weak</a:t>
            </a:r>
            <a:r>
              <a:rPr lang="en-US" dirty="0" smtClean="0"/>
              <a:t> or </a:t>
            </a:r>
            <a:r>
              <a:rPr lang="en-US" dirty="0">
                <a:solidFill>
                  <a:srgbClr val="D95A27"/>
                </a:solidFill>
              </a:rPr>
              <a:t>non-restrictive</a:t>
            </a:r>
            <a:r>
              <a:rPr lang="en-US" dirty="0" smtClean="0"/>
              <a:t> definition </a:t>
            </a:r>
            <a:r>
              <a:rPr lang="en-US" dirty="0" smtClean="0"/>
              <a:t>it </a:t>
            </a:r>
            <a:r>
              <a:rPr lang="en-US" dirty="0" smtClean="0"/>
              <a:t>isn’t necessary to declare the type and then instantiate it.</a:t>
            </a:r>
          </a:p>
          <a:p>
            <a:pPr marL="0" indent="0">
              <a:buNone/>
            </a:pPr>
            <a:r>
              <a:rPr lang="en-US" dirty="0" smtClean="0"/>
              <a:t>Instead, you may use the system-defined </a:t>
            </a:r>
            <a:r>
              <a:rPr lang="en-US" dirty="0">
                <a:solidFill>
                  <a:srgbClr val="D95A27"/>
                </a:solidFill>
              </a:rPr>
              <a:t>SYS_REFCURSOR</a:t>
            </a:r>
            <a:r>
              <a:rPr lang="en-US" dirty="0" smtClean="0"/>
              <a:t> object. 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55940" y="3588595"/>
            <a:ext cx="7064136" cy="2725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--No type declaration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open_employee_data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 OUT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SYS_REFCURSOR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employee.dno%TYPE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PROCEDURE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fetch_employee_data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IN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SYS_REFCURSOR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OUT  VARCHAR2);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Words>51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Aller</vt:lpstr>
      <vt:lpstr>Aller Light</vt:lpstr>
      <vt:lpstr>Arial</vt:lpstr>
      <vt:lpstr>Calibri</vt:lpstr>
      <vt:lpstr>Courier New</vt:lpstr>
      <vt:lpstr>Office Theme</vt:lpstr>
      <vt:lpstr>Using SYS_REFCURSOR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182</cp:revision>
  <dcterms:created xsi:type="dcterms:W3CDTF">2013-02-22T17:59:00Z</dcterms:created>
  <dcterms:modified xsi:type="dcterms:W3CDTF">2013-08-14T17:25:50Z</dcterms:modified>
</cp:coreProperties>
</file>