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79" r:id="rId4"/>
    <p:sldId id="276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DECLARE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Clause Objects</a:t>
            </a:r>
          </a:p>
          <a:p>
            <a:r>
              <a:rPr lang="en-US" dirty="0" smtClean="0"/>
              <a:t>Available Data Types</a:t>
            </a:r>
          </a:p>
          <a:p>
            <a:r>
              <a:rPr lang="en-US" dirty="0" smtClean="0"/>
              <a:t>Declare Simple Types</a:t>
            </a:r>
          </a:p>
          <a:p>
            <a:r>
              <a:rPr lang="en-US" dirty="0" smtClean="0"/>
              <a:t>Declare Complex Types</a:t>
            </a:r>
          </a:p>
          <a:p>
            <a:pPr lvl="1"/>
            <a:r>
              <a:rPr lang="en-US" dirty="0" smtClean="0"/>
              <a:t>%TYPE</a:t>
            </a:r>
          </a:p>
          <a:p>
            <a:pPr lvl="1"/>
            <a:r>
              <a:rPr lang="en-US" dirty="0" smtClean="0"/>
              <a:t>%ROWTYPE</a:t>
            </a:r>
          </a:p>
          <a:p>
            <a:pPr lvl="1"/>
            <a:r>
              <a:rPr lang="en-US" dirty="0" smtClean="0"/>
              <a:t>TYPE…TABLE</a:t>
            </a:r>
          </a:p>
          <a:p>
            <a:pPr lvl="1"/>
            <a:r>
              <a:rPr lang="en-US" dirty="0" smtClean="0"/>
              <a:t>TYPE…RECORD</a:t>
            </a:r>
          </a:p>
          <a:p>
            <a:pPr lvl="1"/>
            <a:r>
              <a:rPr lang="en-US" dirty="0" smtClean="0"/>
              <a:t>User-Defined Types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Clause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DECLARE Clause is used to define (declare) internal program objects, such as variables.</a:t>
            </a:r>
          </a:p>
          <a:p>
            <a:r>
              <a:rPr lang="en-US" baseline="0" dirty="0" smtClean="0"/>
              <a:t>The following are among</a:t>
            </a:r>
            <a:r>
              <a:rPr lang="en-US" dirty="0" smtClean="0"/>
              <a:t> PL/SQL objects</a:t>
            </a:r>
          </a:p>
          <a:p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31158"/>
              </p:ext>
            </p:extLst>
          </p:nvPr>
        </p:nvGraphicFramePr>
        <p:xfrm>
          <a:off x="985684" y="3115187"/>
          <a:ext cx="701531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84"/>
                <a:gridCol w="5648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Object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Explanation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element internal to the program that can hold and</a:t>
                      </a:r>
                      <a:r>
                        <a:rPr lang="en-US" baseline="0" dirty="0" smtClean="0"/>
                        <a:t> modify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simple</a:t>
                      </a:r>
                      <a:r>
                        <a:rPr lang="en-US" baseline="0" dirty="0" smtClean="0"/>
                        <a:t> type containing TRUE/FALSE/NULL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</a:t>
                      </a:r>
                      <a:r>
                        <a:rPr lang="en-US" baseline="0" dirty="0" smtClean="0"/>
                        <a:t> to a variable, but cannot be 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object that matches the structure of a table within the database yet holds a single record.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Clause Objects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02794"/>
              </p:ext>
            </p:extLst>
          </p:nvPr>
        </p:nvGraphicFramePr>
        <p:xfrm>
          <a:off x="985684" y="1640351"/>
          <a:ext cx="701531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793"/>
                <a:gridCol w="5508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Object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Explanation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object that matches the structure of a table within the database.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that</a:t>
                      </a:r>
                      <a:r>
                        <a:rPr lang="en-US" baseline="0" dirty="0" smtClean="0"/>
                        <a:t> uses a combination of the predefined objects to create a new type unique to the program.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1000431" y="3583857"/>
            <a:ext cx="6961238" cy="23056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--Define variables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VARCHAR2(20);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EmpSalary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NUMBER(6);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EmpBdate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DATE;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Name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selecting a name for a declared object, there are some rules you must follow: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length is 30 characters.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first character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must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be a letter.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table outlines characters that are legal and illegal.</a:t>
            </a:r>
          </a:p>
          <a:p>
            <a:pPr lvl="1"/>
            <a:endParaRPr lang="en-US" sz="2000" baseline="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32882"/>
              </p:ext>
            </p:extLst>
          </p:nvPr>
        </p:nvGraphicFramePr>
        <p:xfrm>
          <a:off x="2539181" y="4066455"/>
          <a:ext cx="40656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361"/>
                <a:gridCol w="2035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Legal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Illegal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(dash)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 (underscore)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(space)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213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The DECLARE Clause</vt:lpstr>
      <vt:lpstr>DECLARE Clause Objects</vt:lpstr>
      <vt:lpstr>DECLARE Clause Objects (cont)</vt:lpstr>
      <vt:lpstr>Object Name Rules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58</cp:revision>
  <dcterms:created xsi:type="dcterms:W3CDTF">2013-02-09T16:35:40Z</dcterms:created>
  <dcterms:modified xsi:type="dcterms:W3CDTF">2013-03-17T13:23:35Z</dcterms:modified>
</cp:coreProperties>
</file>