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9" r:id="rId2"/>
    <p:sldId id="325" r:id="rId3"/>
    <p:sldId id="326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2" r:id="rId13"/>
    <p:sldId id="323" r:id="rId14"/>
    <p:sldId id="324" r:id="rId15"/>
    <p:sldId id="319" r:id="rId16"/>
    <p:sldId id="320" r:id="rId17"/>
    <p:sldId id="327" r:id="rId18"/>
    <p:sldId id="278" r:id="rId19"/>
    <p:sldId id="260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55"/>
  </p:normalViewPr>
  <p:slideViewPr>
    <p:cSldViewPr>
      <p:cViewPr varScale="1">
        <p:scale>
          <a:sx n="86" d="100"/>
          <a:sy n="86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18/01/2023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18/01/2023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06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0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1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7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3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5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8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25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6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5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6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7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1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8711030/fetch-partial-string-matched-html-tag-using-xpath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bitbucket.org/luisteofilo/systems-integration/src/tp2/" TargetMode="External"/><Relationship Id="rId7" Type="http://schemas.openxmlformats.org/officeDocument/2006/relationships/hyperlink" Target="https://www.w3schools.com/xml/xpath_syntax.asp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xml/xpath_examples.asp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liquid-technologies.com/xml-schema-tutorial/xsd-conventions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kaggle.com/datasets/cashncarry/fifa-22-complete-player-dataset?select=players_fifa22.csv" TargetMode="External"/><Relationship Id="rId9" Type="http://schemas.openxmlformats.org/officeDocument/2006/relationships/hyperlink" Target="https://nominatim.org/release-docs/develop/api/Search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05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24760 – João Rafael Gonçalves Correia;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25870 – Luís Diogo Silva Carreira;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N.º 2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da informação armazenada na base de dados relacional.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04DE24-8CAF-E1A1-9FCE-D77DFD355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20" y="1756549"/>
            <a:ext cx="8165560" cy="45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da informação armazenada na base de dados relacional.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1BC8CA-E411-A4AD-B3F7-3EDF5CA4D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75226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1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Gis-Updater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tipo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corre em background e é iniciada a cada 5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 aplicação vai selecionar da base de dados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pg-rel</a:t>
            </a:r>
            <a:r>
              <a:rPr lang="pt-PT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20 entidades para as quais seja necessário atualizar ou obter coordenadas GPS. As coordenadas foram obtidas usando a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do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Nominatim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o 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de HTTP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existente no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31DE6F-B707-D626-3800-594245952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119" y="2604042"/>
            <a:ext cx="6735763" cy="37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Gis-Updater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da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do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Nominatim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o 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de HTTP </a:t>
            </a:r>
            <a:r>
              <a:rPr lang="pt-PT" sz="1400" b="0" i="0" u="none" strike="noStrike" baseline="0" dirty="0" err="1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pt-PT" sz="1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para obter as coordenadas GPS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posteriormente armazenar na base de dados relacional.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96CFF3-6069-4E83-75E6-269F375BA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93" y="1981200"/>
            <a:ext cx="7882814" cy="44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Gis-Updater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Verificação das coordenadas inseridas com sucesso.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54B5C5-5474-138C-A0EC-36A2371FA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42" y="1696609"/>
            <a:ext cx="8359916" cy="47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RPC-SERVER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RPC-SERVER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2A28C-A699-AA00-69FC-00C697B4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4" y="1736606"/>
            <a:ext cx="8131317" cy="45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RPC-SERVER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RPC-SERVER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81A442-F4EE-09D4-A31A-6C68166F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7" y="1773401"/>
            <a:ext cx="8121133" cy="45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5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Conclusão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2FF784-5DFE-7820-F219-95C6D820750B}"/>
              </a:ext>
            </a:extLst>
          </p:cNvPr>
          <p:cNvSpPr txBox="1"/>
          <p:nvPr/>
        </p:nvSpPr>
        <p:spPr>
          <a:xfrm>
            <a:off x="306388" y="1159837"/>
            <a:ext cx="8659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Com a realização deste trabalho, proposto pelos docentes Jorge Ribeiro e Luís Teófilo na Unidade Curricular de Integração de Sistemas, foi possível desenvolver e aplicar os conhecimentos já adquiridos em sala de aula.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Conseguimos cumprir alguns dos objetivos propostos, sendo que a nossa maior dificuldade passou por implementar as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API´s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e consequentemente, os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front-ends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Em relação aos objetivos cumpridos, aquele que nos proporcionou maior dificuldade foi a utilização da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Nomatim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API para obter as coordenadas geográficas. 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A utilização da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Nomatim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API foi especialmente importante para o desenvolvimento das nossas capacidades no tratamento de coordenadas geográficas, pois exigiu um maior estudo sobre o tema e também recorremos a algumas tentativas/erro para conseguirmos concluir este objetivo com sucesso.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Porém, não estamos satisfeitos por não conseguir obter os resultados esperados no que faltou acabar deste trabalho. Assim, pretendemos melhorar as nossas competências relativas a essas tarefas para estarmos melhor preparados para projetos futuros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029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>
                <a:cs typeface="Arial" panose="020B0604020202020204" pitchFamily="34" charset="0"/>
              </a:rPr>
              <a:t>Bitbucket do Código </a:t>
            </a:r>
            <a:r>
              <a:rPr lang="en-US" sz="1400" dirty="0" err="1">
                <a:cs typeface="Arial" panose="020B0604020202020204" pitchFamily="34" charset="0"/>
              </a:rPr>
              <a:t>fornecido</a:t>
            </a:r>
            <a:r>
              <a:rPr lang="en-US" sz="1400" dirty="0">
                <a:cs typeface="Arial" panose="020B0604020202020204" pitchFamily="34" charset="0"/>
              </a:rPr>
              <a:t>: </a:t>
            </a:r>
            <a:r>
              <a:rPr lang="en-US" sz="1400" dirty="0">
                <a:cs typeface="Arial" panose="020B0604020202020204" pitchFamily="34" charset="0"/>
                <a:hlinkClick r:id="rId3"/>
              </a:rPr>
              <a:t>https://bitbucket.org/luisteofilo/systems-integration/src/tp2/</a:t>
            </a:r>
            <a:r>
              <a:rPr lang="en-US" sz="1400" dirty="0"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 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400" dirty="0" err="1"/>
              <a:t>Dataset</a:t>
            </a:r>
            <a:r>
              <a:rPr lang="pt-PT" sz="1400" dirty="0"/>
              <a:t> escolhido: </a:t>
            </a:r>
            <a:r>
              <a:rPr lang="pt-PT" sz="1400" dirty="0">
                <a:hlinkClick r:id="rId4"/>
              </a:rPr>
              <a:t>https://www.kaggle.com/datasets/cashncarry/fifa-22-complete-player-dataset?select=players_fifa22.csv</a:t>
            </a:r>
            <a:r>
              <a:rPr lang="pt-PT" sz="1400" dirty="0"/>
              <a:t> </a:t>
            </a:r>
          </a:p>
          <a:p>
            <a:pPr>
              <a:spcBef>
                <a:spcPts val="600"/>
              </a:spcBef>
              <a:defRPr/>
            </a:pPr>
            <a:br>
              <a:rPr lang="pt-PT" sz="1400" dirty="0"/>
            </a:b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/>
              <a:t>XML Tutorial: </a:t>
            </a:r>
            <a:r>
              <a:rPr lang="en-US" sz="1400" dirty="0">
                <a:hlinkClick r:id="rId5"/>
              </a:rPr>
              <a:t>https://www.liquid-technologies.com/xml-schema-tutorial/xsd-conventions</a:t>
            </a:r>
            <a:endParaRPr lang="en-US" sz="1400" dirty="0"/>
          </a:p>
          <a:p>
            <a:pPr>
              <a:spcBef>
                <a:spcPts val="600"/>
              </a:spcBef>
              <a:defRPr/>
            </a:pP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/>
              <a:t>XPath: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6"/>
              </a:rPr>
              <a:t>https://www.w3schools.com/xml/xpath_examples.asp</a:t>
            </a: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7"/>
              </a:rPr>
              <a:t>https://www.w3schools.com/xml/xpath_syntax.asp</a:t>
            </a: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8"/>
              </a:rPr>
              <a:t>https://stackoverflow.com/questions/8711030/fetch-partial-string-matched-html-tag-using-xpath</a:t>
            </a:r>
            <a:endParaRPr lang="en-US" sz="1400" dirty="0"/>
          </a:p>
          <a:p>
            <a:pPr>
              <a:spcBef>
                <a:spcPts val="600"/>
              </a:spcBef>
              <a:defRPr/>
            </a:pPr>
            <a:endParaRPr lang="en-US" sz="1400" dirty="0"/>
          </a:p>
          <a:p>
            <a:pPr>
              <a:spcBef>
                <a:spcPts val="600"/>
              </a:spcBef>
              <a:defRPr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400" dirty="0" err="1"/>
              <a:t>Nominatim</a:t>
            </a:r>
            <a:r>
              <a:rPr lang="en-US" sz="1400" dirty="0"/>
              <a:t> API: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hlinkClick r:id="rId9"/>
              </a:rPr>
              <a:t>https://nominatim.org/release-docs/develop/api/Search/</a:t>
            </a:r>
            <a:r>
              <a:rPr lang="en-US" sz="1400" dirty="0"/>
              <a:t> 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38C4BC-6F45-AE38-2AA4-D3A60242A4A9}"/>
              </a:ext>
            </a:extLst>
          </p:cNvPr>
          <p:cNvSpPr txBox="1"/>
          <p:nvPr/>
        </p:nvSpPr>
        <p:spPr>
          <a:xfrm>
            <a:off x="482600" y="1437792"/>
            <a:ext cx="463126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Importer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 Migrater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Gis</a:t>
            </a:r>
            <a:r>
              <a:rPr lang="en-US" dirty="0">
                <a:latin typeface="Arial" pitchFamily="34" charset="0"/>
                <a:cs typeface="Arial" pitchFamily="34" charset="0"/>
              </a:rPr>
              <a:t>-Updater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RPC-SERVER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Conclusão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89135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2FF784-5DFE-7820-F219-95C6D820750B}"/>
              </a:ext>
            </a:extLst>
          </p:cNvPr>
          <p:cNvSpPr txBox="1"/>
          <p:nvPr/>
        </p:nvSpPr>
        <p:spPr>
          <a:xfrm>
            <a:off x="306388" y="1159837"/>
            <a:ext cx="8659812" cy="562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Neste trabalho, que nos foi fornecido/proposto pelos docentes Jorge Ribeiro e Luís Teófilo na unidade curricular de Integração de Sistemas, foi pretendido realizar a conversão de dados de um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para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com um formato pretendido, usando um programa em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Python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De seguida, inserimos o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já validado numa base de dados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Feito isto, tivemos de consultar a informação do ficheiro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gerado e armazena-la numa base de dados relacional. Nesta fase foi implementado outro dos requisitos deste trabalho, que seria utilizar coordenadas geográficas. Por fim, tivemos de implementar interfaces de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front-end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para fazer consultas na base de dados. Tudo isto foi desenvolvido dentro de um Docker container para facilitar a criação e testagem da nossa “aplicação”.</a:t>
            </a:r>
          </a:p>
          <a:p>
            <a:pPr algn="just">
              <a:lnSpc>
                <a:spcPct val="200000"/>
              </a:lnSpc>
              <a:spcBef>
                <a:spcPct val="20000"/>
              </a:spcBef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Neste trabalho prático implementámos o código já desenvolvido pelo professor Luís Teófilo como base do nosso trabalho. Com este trabalho pretende-se rever e aplicar os conhecimentos já adquiridos na UC, tanto nas aulas teóricas como nas práticas , mais nomeadamente, os Sistemas Distribuídos - RPC -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Remote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Procedure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Call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42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aplicação do tipo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 em background, constantemente à procura de novos ficheiros CSV no volume </a:t>
            </a:r>
            <a:r>
              <a:rPr lang="pt-PT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t-P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Docker e inicia a conversão para XML e posterior migração para a base de dados </a:t>
            </a:r>
            <a:r>
              <a:rPr lang="pt-PT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pg-xml</a:t>
            </a:r>
            <a:r>
              <a:rPr lang="pt-P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(não relacional)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023AC0-3E36-18C1-3DAE-50B52CC1E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309" y="2575995"/>
            <a:ext cx="6808691" cy="38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Neste código da aplicação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importer</a:t>
            </a:r>
            <a:r>
              <a:rPr lang="pt-PT" dirty="0">
                <a:latin typeface="Arial" pitchFamily="34" charset="0"/>
                <a:cs typeface="Arial" pitchFamily="34" charset="0"/>
              </a:rPr>
              <a:t> é onde ocorre a verificação dos ficheiros que já foram convertidos.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4D7A56-C6D8-0C75-1DA9-0CB25255A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585" y="2111687"/>
            <a:ext cx="5380831" cy="42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dos ficheiros que já foram convertidos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BF30B2-BF98-0A29-CF42-0997EEAC5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64" y="1810039"/>
            <a:ext cx="7851473" cy="44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8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Importer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Verificação dos ficheiros que já foram importados.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C065CA8-6893-9D8A-C589-225A88A5F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47" y="1749510"/>
            <a:ext cx="8106507" cy="45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tipo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corre em background e é iniciada a cada 5 </a:t>
            </a:r>
            <a:r>
              <a:rPr lang="pt-PT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pt-P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verifica se existem novos ficheiros na tabela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imported_documents</a:t>
            </a:r>
            <a:r>
              <a:rPr lang="pt-PT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pg-xml</a:t>
            </a:r>
            <a:r>
              <a:rPr lang="pt-PT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que necessitem de ser migrados do XML para as tabelas da base de dados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pg-rel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utilizando a API </a:t>
            </a:r>
            <a:r>
              <a:rPr lang="pt-PT" sz="1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api-entities</a:t>
            </a:r>
            <a:r>
              <a:rPr lang="pt-PT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561B4E-A936-D5F4-425C-84BB837BD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2246201"/>
            <a:ext cx="5029200" cy="41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Migrater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2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Utilização do XPATH para obter a informação pretendida e armazena-la na base de dados.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João Correia, Luís Carreira|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8182A1-C76F-5920-DBAE-B37DE4696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42" y="1787576"/>
            <a:ext cx="8131317" cy="45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1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1569</Words>
  <Application>Microsoft Office PowerPoint</Application>
  <PresentationFormat>Apresentação no Ecrã (4:3)</PresentationFormat>
  <Paragraphs>233</Paragraphs>
  <Slides>19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Luís Carreira</cp:lastModifiedBy>
  <cp:revision>259</cp:revision>
  <cp:lastPrinted>2020-09-27T18:04:57Z</cp:lastPrinted>
  <dcterms:created xsi:type="dcterms:W3CDTF">2011-05-31T09:21:51Z</dcterms:created>
  <dcterms:modified xsi:type="dcterms:W3CDTF">2023-01-18T10:29:16Z</dcterms:modified>
</cp:coreProperties>
</file>