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FINDING A NEW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MIAMI NEIGHBORHOODS ANALYSIS TO IDENTIFY THE BEST NEIGHBORHOOD FOR A BISTRO BRANCH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527-9C5B-4E58-9E1C-8DB9814C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E4B5-8628-4CE0-82E3-BE8DE8F7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48225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As it’s the more distant neighborhood from the actual local on Cluster 0, Grapeland Heights shows the best option in a first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dirty="0"/>
              <a:t>However, it’s important to note that further analysis, subjective one, are needed now to decide: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Is this neighborhood socialeconomic distribution similar to the Design district?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Is housing price so expensive that it would make it not worth to open a bistro on it?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3EBEC-B870-4627-BD9D-9AFB75B807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428017"/>
            <a:ext cx="5338689" cy="44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2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527-9C5B-4E58-9E1C-8DB9814C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BISTRO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E4B5-8628-4CE0-82E3-BE8DE8F7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48225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My theoretical bistro is called Mandau Bistro, and it’s located in the Designers district neighborhood, in Miami, FL;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In this exercise, the bistro is constantly busy and now needs to open a new branch in the city, in order to be able to keep serving its audience;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Current bistro is the Gray-Home dot in the map.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4FA02-B109-4066-ABE2-8899C746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497" y="1737360"/>
            <a:ext cx="52101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9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527-9C5B-4E58-9E1C-8DB9814C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E4B5-8628-4CE0-82E3-BE8DE8F7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48225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In order to achieve this analysis, following data will be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Foursquare API:</a:t>
            </a:r>
            <a:r>
              <a:rPr lang="pt-BR" dirty="0"/>
              <a:t> with that, it will be possible to analyze the types of venues in each neighborhood;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List of Miami Neighborhoods: </a:t>
            </a:r>
            <a:r>
              <a:rPr lang="pt-BR" dirty="0"/>
              <a:t>with that list, it’s possible to locate the neighborhoods geographically and even cluster them by it’s population and density.</a:t>
            </a: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EE8FB-C0EE-463F-ADF0-F1E26F61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05" y="1066326"/>
            <a:ext cx="5834896" cy="47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9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527-9C5B-4E58-9E1C-8DB9814C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E4B5-8628-4CE0-82E3-BE8DE8F7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48225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dirty="0"/>
              <a:t>Data from Wikipedia and Foursquare API will be processed using Pandas library in Python;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dirty="0"/>
              <a:t>With the dataframe well prepared, we will be able to cluster the neighborhoods using the K-Means algorithm.</a:t>
            </a: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B948F-D7D9-45C9-B743-8897EDD5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168" y="3820583"/>
            <a:ext cx="6600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527-9C5B-4E58-9E1C-8DB9814C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RESULTS – CLUSTER 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E4B5-8628-4CE0-82E3-BE8DE8F7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838553"/>
            <a:ext cx="10689712" cy="37578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More nightlife neighborhood. This is our cluster of interest.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C9B60-4E3F-418B-952D-84F6C808BE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1" y="2103240"/>
            <a:ext cx="11065637" cy="364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527-9C5B-4E58-9E1C-8DB9814C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RESULTS – CLUSTER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E4B5-8628-4CE0-82E3-BE8DE8F7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838553"/>
            <a:ext cx="10689712" cy="37578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Based on restaurants, this cluster has few venues and high population, what shows us a residential cluster.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72BDD-FA74-4065-B81F-3EC24E20F9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9" y="2179268"/>
            <a:ext cx="10727602" cy="330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8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527-9C5B-4E58-9E1C-8DB9814C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RESULTS – CLUSTER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E4B5-8628-4CE0-82E3-BE8DE8F7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838553"/>
            <a:ext cx="10689712" cy="37578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Another residential neighborhood, it’s based only on Little Havana neighborhood.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D99CE-5CC8-41A0-9F23-0F321C0057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3" y="3056270"/>
            <a:ext cx="11518354" cy="91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3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527-9C5B-4E58-9E1C-8DB9814C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RESULTS – CLUSTER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E4B5-8628-4CE0-82E3-BE8DE8F7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838553"/>
            <a:ext cx="10689712" cy="37578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It has restaurants, but also different venues as Gyms, Yoga Studio and Art Galleries.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15CCF-A35E-43ED-8C16-E5463BDD62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4" y="3117943"/>
            <a:ext cx="11159672" cy="16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4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527-9C5B-4E58-9E1C-8DB9814C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RESULTS – CLUSTER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E4B5-8628-4CE0-82E3-BE8DE8F7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838553"/>
            <a:ext cx="10689712" cy="37578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Hotel cluster with some cafes and restaurants.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D41E0-61F9-45A7-997E-A4DB97E647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7" y="3249590"/>
            <a:ext cx="11334906" cy="11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66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E5B78F88D7A84BA2641B20CF50B7EC" ma:contentTypeVersion="9" ma:contentTypeDescription="Create a new document." ma:contentTypeScope="" ma:versionID="183773ec3f3aac5a030a5ed8045da02f">
  <xsd:schema xmlns:xsd="http://www.w3.org/2001/XMLSchema" xmlns:xs="http://www.w3.org/2001/XMLSchema" xmlns:p="http://schemas.microsoft.com/office/2006/metadata/properties" xmlns:ns3="6414810d-d0ea-4b94-987c-fa94ea1a73da" xmlns:ns4="78159c61-8884-43fb-8cb1-47954a69e69a" targetNamespace="http://schemas.microsoft.com/office/2006/metadata/properties" ma:root="true" ma:fieldsID="1a80d2453e8eee8ac2cad5a97e192cd6" ns3:_="" ns4:_="">
    <xsd:import namespace="6414810d-d0ea-4b94-987c-fa94ea1a73da"/>
    <xsd:import namespace="78159c61-8884-43fb-8cb1-47954a69e6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4810d-d0ea-4b94-987c-fa94ea1a73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159c61-8884-43fb-8cb1-47954a69e69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3B9B95-F160-4AEB-B086-F78C99CB5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14810d-d0ea-4b94-987c-fa94ea1a73da"/>
    <ds:schemaRef ds:uri="78159c61-8884-43fb-8cb1-47954a69e6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1C4908-E087-481D-8E9F-0892496FFF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421140-A478-4A9D-BFE8-F12269EB0D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{0687CECA-D9BB-4C4E-8113-8E13A6C7A7DE}tf56160789</Template>
  <TotalTime>0</TotalTime>
  <Words>356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FINDING A NEW HOME</vt:lpstr>
      <vt:lpstr>THE BISTRO</vt:lpstr>
      <vt:lpstr>THE DATA</vt:lpstr>
      <vt:lpstr>THE METHODOLOGY</vt:lpstr>
      <vt:lpstr>THE RESULTS – CLUSTER 0</vt:lpstr>
      <vt:lpstr>THE RESULTS – CLUSTER 1</vt:lpstr>
      <vt:lpstr>THE RESULTS – CLUSTER 2</vt:lpstr>
      <vt:lpstr>THE RESULTS – CLUSTER 3</vt:lpstr>
      <vt:lpstr>THE RESULTS – CLUSTER 4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2020-04-21T17:48:28Z</dcterms:created>
  <dcterms:modified xsi:type="dcterms:W3CDTF">2020-04-21T18:06:49Z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0x01010008E5B78F88D7A84BA2641B20CF50B7EC</vt:lpwstr>
  </property>
</Properties>
</file>