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0" y="-16933"/>
            <a:ext cx="863600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2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308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12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146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7996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43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89"/>
            <a:ext cx="4184034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2153" y="2160983"/>
            <a:ext cx="382921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43205" y="2160983"/>
            <a:ext cx="38307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4"/>
            <a:ext cx="4513540" cy="5526437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70"/>
            <a:ext cx="3854528" cy="25844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4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gif"/><Relationship Id="rId7" Type="http://schemas.openxmlformats.org/officeDocument/2006/relationships/image" Target="../media/image9.png"/><Relationship Id="rId12" Type="http://schemas.openxmlformats.org/officeDocument/2006/relationships/image" Target="../media/image1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g"/><Relationship Id="rId5" Type="http://schemas.openxmlformats.org/officeDocument/2006/relationships/image" Target="../media/image7.jpg"/><Relationship Id="rId10" Type="http://schemas.openxmlformats.org/officeDocument/2006/relationships/image" Target="../media/image12.jpg"/><Relationship Id="rId4" Type="http://schemas.openxmlformats.org/officeDocument/2006/relationships/image" Target="../media/image6.jp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NoSQL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UFRPE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935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3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8000" dirty="0" err="1" smtClean="0"/>
              <a:t>NoSQL</a:t>
            </a:r>
            <a:r>
              <a:rPr lang="pt-BR" sz="8000" dirty="0" smtClean="0"/>
              <a:t> ?</a:t>
            </a:r>
            <a:endParaRPr lang="pt-BR" sz="80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0531" y="2137569"/>
            <a:ext cx="43719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8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NoSQL</a:t>
            </a:r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</a:t>
            </a:r>
            <a:r>
              <a:rPr lang="pt-BR" dirty="0" smtClean="0"/>
              <a:t>ão </a:t>
            </a:r>
            <a:r>
              <a:rPr lang="pt-BR" dirty="0"/>
              <a:t>diferentes sistemas de </a:t>
            </a:r>
            <a:r>
              <a:rPr lang="pt-BR" dirty="0" smtClean="0"/>
              <a:t>armazenamento que </a:t>
            </a:r>
            <a:r>
              <a:rPr lang="pt-BR" dirty="0"/>
              <a:t>vieram para suprir </a:t>
            </a:r>
            <a:r>
              <a:rPr lang="pt-BR" dirty="0"/>
              <a:t>n</a:t>
            </a:r>
            <a:r>
              <a:rPr lang="pt-BR" dirty="0" smtClean="0"/>
              <a:t>ecessidades </a:t>
            </a:r>
            <a:r>
              <a:rPr lang="pt-BR" dirty="0"/>
              <a:t>em demandas onde os bancos de </a:t>
            </a:r>
            <a:r>
              <a:rPr lang="pt-BR" dirty="0" smtClean="0"/>
              <a:t>dados tradicionais </a:t>
            </a:r>
            <a:r>
              <a:rPr lang="pt-BR" dirty="0"/>
              <a:t>(relacionais) são ineficazes. Muitas dessas </a:t>
            </a:r>
            <a:r>
              <a:rPr lang="pt-BR" dirty="0" smtClean="0"/>
              <a:t>bases apresentam </a:t>
            </a:r>
            <a:r>
              <a:rPr lang="pt-BR" dirty="0"/>
              <a:t>características muito interessantes como </a:t>
            </a:r>
            <a:r>
              <a:rPr lang="pt-BR" dirty="0" smtClean="0"/>
              <a:t>alta performance</a:t>
            </a:r>
            <a:r>
              <a:rPr lang="pt-BR" dirty="0"/>
              <a:t>, escalabilidade, replicação, suporte à </a:t>
            </a:r>
            <a:r>
              <a:rPr lang="pt-BR" dirty="0" smtClean="0"/>
              <a:t>dados estruturados </a:t>
            </a:r>
            <a:r>
              <a:rPr lang="pt-BR" dirty="0"/>
              <a:t>e sub colunas.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018" y="4197350"/>
            <a:ext cx="27813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6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Quando ?	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1998 – Banco de dados modelo relacional de código aberto. </a:t>
            </a:r>
          </a:p>
          <a:p>
            <a:pPr lvl="1"/>
            <a:r>
              <a:rPr lang="pt-BR" dirty="0" smtClean="0"/>
              <a:t>Carlos </a:t>
            </a:r>
            <a:r>
              <a:rPr lang="pt-BR" dirty="0" err="1" smtClean="0"/>
              <a:t>Strozzi</a:t>
            </a:r>
            <a:r>
              <a:rPr lang="pt-BR" dirty="0" smtClean="0"/>
              <a:t> : “</a:t>
            </a:r>
            <a:r>
              <a:rPr lang="pt-BR" dirty="0"/>
              <a:t>é completamente distinto do modelo relacional e portanto deveria ser mais apropriadamente chamado "</a:t>
            </a:r>
            <a:r>
              <a:rPr lang="pt-BR" dirty="0" err="1"/>
              <a:t>NoREL</a:t>
            </a:r>
            <a:r>
              <a:rPr lang="pt-BR" dirty="0"/>
              <a:t>" ou algo que produzisse o mesmo </a:t>
            </a:r>
            <a:r>
              <a:rPr lang="pt-BR" dirty="0" smtClean="0"/>
              <a:t>efeito”. </a:t>
            </a:r>
          </a:p>
          <a:p>
            <a:r>
              <a:rPr lang="pt-BR" dirty="0" smtClean="0"/>
              <a:t>2009 – </a:t>
            </a:r>
            <a:r>
              <a:rPr lang="pt-BR" dirty="0" err="1" smtClean="0"/>
              <a:t>NoSQL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Eric Evans em evento para </a:t>
            </a:r>
            <a:r>
              <a:rPr lang="pt-BR" dirty="0"/>
              <a:t>discutir bancos de dados open </a:t>
            </a:r>
            <a:r>
              <a:rPr lang="pt-BR" dirty="0" err="1"/>
              <a:t>source</a:t>
            </a:r>
            <a:r>
              <a:rPr lang="pt-BR" dirty="0"/>
              <a:t> distribuídos. 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87" y="4329575"/>
            <a:ext cx="2895851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5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Mas, porque surgiu 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NoSQL</a:t>
            </a:r>
            <a:r>
              <a:rPr lang="pt-BR" dirty="0" smtClean="0"/>
              <a:t> surgiu da necessidade de uma melhor performance e de uma alta estabilidade. </a:t>
            </a:r>
          </a:p>
          <a:p>
            <a:r>
              <a:rPr lang="pt-BR" dirty="0" smtClean="0"/>
              <a:t>Os bancos de dados atuais relacionais são muitos restritos a isso, sendo necessário a distribuição vertical de servidores, ou seja, quanto mais dados, mais memoria e mais disco um servidor precisa. </a:t>
            </a:r>
          </a:p>
          <a:p>
            <a:r>
              <a:rPr lang="pt-BR" dirty="0" smtClean="0"/>
              <a:t>O </a:t>
            </a:r>
            <a:r>
              <a:rPr lang="pt-BR" dirty="0" err="1"/>
              <a:t>NoSQL</a:t>
            </a:r>
            <a:r>
              <a:rPr lang="pt-BR" dirty="0"/>
              <a:t> tem </a:t>
            </a:r>
            <a:r>
              <a:rPr lang="pt-BR" dirty="0" smtClean="0"/>
              <a:t>uma grande </a:t>
            </a:r>
            <a:r>
              <a:rPr lang="pt-BR" dirty="0"/>
              <a:t>facilidade na distribuição horizontal, ou seja, mais dados</a:t>
            </a:r>
            <a:r>
              <a:rPr lang="pt-BR" dirty="0" smtClean="0"/>
              <a:t>, mais </a:t>
            </a:r>
            <a:r>
              <a:rPr lang="pt-BR" dirty="0"/>
              <a:t>servidores, não necessariamente de alta performance.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104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é dividido ?	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È</a:t>
            </a:r>
            <a:r>
              <a:rPr lang="pt-BR" dirty="0" smtClean="0"/>
              <a:t> subdividido pelo seu núcleo, ou seja, como ele trabalha com os dados.</a:t>
            </a:r>
          </a:p>
          <a:p>
            <a:r>
              <a:rPr lang="pt-BR" dirty="0" smtClean="0"/>
              <a:t>Esses núcleos são :</a:t>
            </a:r>
          </a:p>
          <a:p>
            <a:pPr lvl="1"/>
            <a:r>
              <a:rPr lang="pt-BR" dirty="0" err="1" smtClean="0"/>
              <a:t>Column</a:t>
            </a:r>
            <a:r>
              <a:rPr lang="pt-BR" dirty="0" smtClean="0"/>
              <a:t> </a:t>
            </a:r>
            <a:r>
              <a:rPr lang="pt-BR" dirty="0" err="1" smtClean="0"/>
              <a:t>Store</a:t>
            </a:r>
            <a:r>
              <a:rPr lang="pt-BR" dirty="0" smtClean="0"/>
              <a:t>/</a:t>
            </a:r>
            <a:r>
              <a:rPr lang="pt-BR" dirty="0" err="1"/>
              <a:t>C</a:t>
            </a:r>
            <a:r>
              <a:rPr lang="pt-BR" dirty="0" err="1" smtClean="0"/>
              <a:t>olumn</a:t>
            </a:r>
            <a:r>
              <a:rPr lang="pt-BR" dirty="0" smtClean="0"/>
              <a:t> </a:t>
            </a:r>
            <a:r>
              <a:rPr lang="pt-BR" dirty="0" err="1" smtClean="0"/>
              <a:t>Families</a:t>
            </a:r>
            <a:endParaRPr lang="pt-BR" dirty="0" smtClean="0"/>
          </a:p>
          <a:p>
            <a:pPr lvl="1"/>
            <a:r>
              <a:rPr lang="pt-BR" dirty="0" err="1" smtClean="0"/>
              <a:t>Document</a:t>
            </a:r>
            <a:r>
              <a:rPr lang="pt-BR" dirty="0" smtClean="0"/>
              <a:t> </a:t>
            </a:r>
            <a:r>
              <a:rPr lang="pt-BR" dirty="0" err="1" smtClean="0"/>
              <a:t>Store</a:t>
            </a:r>
            <a:endParaRPr lang="pt-BR" dirty="0" smtClean="0"/>
          </a:p>
          <a:p>
            <a:pPr lvl="1"/>
            <a:r>
              <a:rPr lang="pt-BR" dirty="0" smtClean="0"/>
              <a:t>Key </a:t>
            </a:r>
            <a:r>
              <a:rPr lang="pt-BR" dirty="0" err="1" smtClean="0"/>
              <a:t>Value</a:t>
            </a:r>
            <a:r>
              <a:rPr lang="pt-BR" dirty="0" smtClean="0"/>
              <a:t>/</a:t>
            </a:r>
            <a:r>
              <a:rPr lang="pt-BR" dirty="0" err="1" smtClean="0"/>
              <a:t>Tuple</a:t>
            </a:r>
            <a:r>
              <a:rPr lang="pt-BR" dirty="0" smtClean="0"/>
              <a:t> </a:t>
            </a:r>
            <a:r>
              <a:rPr lang="pt-BR" dirty="0" err="1" smtClean="0"/>
              <a:t>Store</a:t>
            </a:r>
            <a:endParaRPr lang="pt-BR" dirty="0" smtClean="0"/>
          </a:p>
          <a:p>
            <a:pPr lvl="1"/>
            <a:r>
              <a:rPr lang="pt-BR" dirty="0" err="1" smtClean="0"/>
              <a:t>Eventually</a:t>
            </a:r>
            <a:r>
              <a:rPr lang="pt-BR" dirty="0" smtClean="0"/>
              <a:t> </a:t>
            </a:r>
            <a:r>
              <a:rPr lang="pt-BR" dirty="0" err="1" smtClean="0"/>
              <a:t>Consisten</a:t>
            </a:r>
            <a:r>
              <a:rPr lang="pt-BR" dirty="0" smtClean="0"/>
              <a:t> Key </a:t>
            </a:r>
            <a:r>
              <a:rPr lang="pt-BR" dirty="0" err="1" smtClean="0"/>
              <a:t>Value</a:t>
            </a:r>
            <a:r>
              <a:rPr lang="pt-BR" dirty="0" smtClean="0"/>
              <a:t> </a:t>
            </a:r>
            <a:r>
              <a:rPr lang="pt-BR" dirty="0" err="1" smtClean="0"/>
              <a:t>store</a:t>
            </a:r>
            <a:endParaRPr lang="pt-BR" dirty="0" smtClean="0"/>
          </a:p>
          <a:p>
            <a:pPr lvl="1"/>
            <a:r>
              <a:rPr lang="pt-BR" dirty="0" err="1" smtClean="0"/>
              <a:t>Graph</a:t>
            </a:r>
            <a:r>
              <a:rPr lang="pt-BR" dirty="0" smtClean="0"/>
              <a:t> </a:t>
            </a:r>
            <a:r>
              <a:rPr lang="pt-BR" dirty="0" err="1" smtClean="0"/>
              <a:t>Databases</a:t>
            </a:r>
            <a:endParaRPr lang="pt-BR" dirty="0" smtClean="0"/>
          </a:p>
          <a:p>
            <a:pPr lvl="1"/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DataBases</a:t>
            </a:r>
            <a:endParaRPr lang="pt-BR" dirty="0" smtClean="0"/>
          </a:p>
          <a:p>
            <a:pPr lvl="1"/>
            <a:r>
              <a:rPr lang="pt-BR" dirty="0" smtClean="0"/>
              <a:t>Grid </a:t>
            </a:r>
            <a:r>
              <a:rPr lang="pt-BR" dirty="0" err="1" smtClean="0"/>
              <a:t>DataBase</a:t>
            </a:r>
            <a:r>
              <a:rPr lang="pt-BR" dirty="0" smtClean="0"/>
              <a:t> </a:t>
            </a:r>
            <a:r>
              <a:rPr lang="pt-BR" dirty="0" err="1" smtClean="0"/>
              <a:t>Solutions</a:t>
            </a:r>
            <a:endParaRPr lang="pt-BR" dirty="0" smtClean="0"/>
          </a:p>
          <a:p>
            <a:pPr lvl="1"/>
            <a:r>
              <a:rPr lang="pt-BR" dirty="0" smtClean="0"/>
              <a:t>XML </a:t>
            </a:r>
            <a:r>
              <a:rPr lang="pt-BR" dirty="0" err="1" smtClean="0"/>
              <a:t>Databases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73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Quais são os Banco de Dados ?	 </a:t>
            </a:r>
            <a:endParaRPr lang="pt-BR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286" y="3527160"/>
            <a:ext cx="1504950" cy="4381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616" y="3965310"/>
            <a:ext cx="1453874" cy="5286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905" y="2493347"/>
            <a:ext cx="2219325" cy="62996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12" y="3527160"/>
            <a:ext cx="1434462" cy="143446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34" y="2912985"/>
            <a:ext cx="2110901" cy="166650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57" y="1504950"/>
            <a:ext cx="3691248" cy="123041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760" y="4248149"/>
            <a:ext cx="1905000" cy="18097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107" y="5650971"/>
            <a:ext cx="1318540" cy="68476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927" y="1793876"/>
            <a:ext cx="1862665" cy="86359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774" y="5460471"/>
            <a:ext cx="1447800" cy="9144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88" y="5181599"/>
            <a:ext cx="16764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7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Quem usa ?	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493" y="4881241"/>
            <a:ext cx="3399241" cy="1278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41" y="3157987"/>
            <a:ext cx="2246040" cy="11733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75" y="3105663"/>
            <a:ext cx="2328210" cy="12396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114" y="2373798"/>
            <a:ext cx="2370470" cy="20318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41" y="1391445"/>
            <a:ext cx="2377980" cy="1336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812" y="1537569"/>
            <a:ext cx="3512372" cy="6988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561" y="4651353"/>
            <a:ext cx="2966019" cy="222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0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</a:t>
            </a:r>
            <a:r>
              <a:rPr lang="pt-BR" dirty="0" smtClean="0"/>
              <a:t>u escolho você ...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768" y="2171699"/>
            <a:ext cx="3914332" cy="371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7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 HD - cor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 HD - core">
      <a:majorFont>
        <a:latin typeface="Trebuchet MS" panose="020B0603020202020204"/>
        <a:ea typeface=""/>
        <a:cs typeface=""/>
      </a:majorFont>
      <a:minorFont>
        <a:latin typeface="Trebuchet MS" panose="020B0603020202020204"/>
        <a:ea typeface=""/>
        <a:cs typeface=""/>
      </a:minorFont>
    </a:fontScheme>
    <a:fmtScheme name="Facet HD - cor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</TotalTime>
  <Words>252</Words>
  <Application>Microsoft Office PowerPoint</Application>
  <PresentationFormat>Custom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NoSQL</vt:lpstr>
      <vt:lpstr>NoSQL ?</vt:lpstr>
      <vt:lpstr>NoSQL...</vt:lpstr>
      <vt:lpstr>Quando ? </vt:lpstr>
      <vt:lpstr>Mas, porque surgiu ?</vt:lpstr>
      <vt:lpstr>Como é dividido ? </vt:lpstr>
      <vt:lpstr>Quais são os Banco de Dados ?  </vt:lpstr>
      <vt:lpstr>Quem usa ? </vt:lpstr>
      <vt:lpstr>Eu escolho você ...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</dc:title>
  <dc:creator>erick haendell</dc:creator>
  <cp:lastModifiedBy>erick haendell</cp:lastModifiedBy>
  <cp:revision>8</cp:revision>
  <dcterms:created xsi:type="dcterms:W3CDTF">2013-03-21T11:36:34Z</dcterms:created>
  <dcterms:modified xsi:type="dcterms:W3CDTF">2013-03-21T13:37:32Z</dcterms:modified>
</cp:coreProperties>
</file>