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8966-05DB-49F1-9056-AB49C5E20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DEBCD-0290-45E7-AC5E-010DDC74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4342-D6BB-4CC5-AF74-023FE79D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AB40-8808-4615-981C-0F543528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AFC8-3C5A-4DBB-8DD7-7E66EF6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1E70-D00F-413B-AAA7-8BEC3DD8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64E5-3742-40D0-8A4D-7358BE50B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8C09-AB37-4752-9A4F-5ACF6AB3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1323-33AE-4D72-9CE1-9960D8E8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4FFE-3178-4F52-AD49-73D0DB8F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9EAFF-9C95-4A60-85C3-C7CE92091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D1A8B-AE34-4958-ADE9-7589127A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FF93-8175-49A2-BDBE-9499D6E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59D2-1C8A-4DBA-96D6-35EAFEE6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810F-9BEB-4294-9B30-7B50020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0918-F925-4B0B-AD07-4EABBDF1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0030-A920-4BD6-972B-3C50B9A6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1330-38C8-486F-947C-F61DB4B4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CB16-145C-4FE9-B66B-B7EE17B7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5E8A-15C4-4D45-8D15-A324BC1F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A763-E4DE-40A4-932D-B60C38F7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47E71-31DD-4DCC-AE3D-9A85D605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72A7-BFBE-4A9C-8F02-1EECEB3E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1CAC-FE5C-4B2E-BC7F-DDBCA04F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2906-8454-4085-9CD5-924D7455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73F8-838F-42CE-8E5E-A4A07B3E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9008-D3A2-49CA-BB18-57679C1CB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F56BB-69A3-4380-90C1-CAB5FD142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68646-CB4E-4F99-9419-5D9B1B83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904AC-BB69-451A-A8BB-7DB047E4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7EC21-C25B-40BC-A8FC-129E35D7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B2DF-F9D0-4937-8E61-895ABE55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1A2A-9A22-4F11-A55F-16851CBC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63BE-C7A3-41A9-95BC-2BD835F83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A6C02-5DB7-4720-BA51-75798D93A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E6C2B-527E-4D92-AED2-3499E236C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F3C5B-8057-4C71-915F-9376970E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8A500-5BFA-4BB9-81B6-D2847B5E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CE325-2469-4193-BC56-3111154D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8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E654-413E-42DC-81BB-31281BC7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2A65E-44EC-481D-863E-072DCB82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0D530-1416-44E5-A122-4F5A395C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EEC68-B438-4053-9E22-C5351D3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0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7BB3F-CD56-4A2F-834D-B79E6634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93D60-512B-4340-BC58-3B4D8559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43918-91FF-49F9-B4E2-381B30B1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5AB7-8B2E-43BC-BC37-8F17D928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3FF8-F5B7-41E3-840B-5B24358B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8E59C-6D95-46B8-8443-97F4E88D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53934-40F2-44A3-AD8B-10F2AA8B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E132-84B7-4A7F-BB9D-FBF81E56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B6E15-9494-4B60-9021-B7E78C94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BEA5-69D3-47CB-9CB3-76A0E50D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A3F7E-4216-452C-952F-7BA2B49FF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DC3B-B38E-4949-B319-3B6C05730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513FC-61CE-4436-A5A5-8EC0C139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DE05-DBCF-4F2D-A644-5224B10E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6921-1BDF-431E-96F0-C30AF771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B4CB6-360F-4D5D-B8F9-9DF19855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41AAA-5BD3-46F8-93B6-7A576361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0950-D898-439D-9011-B754F89C8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48CF-2174-450A-B121-6BD36B76CBA9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E14D-365A-4B92-82B8-DC5B15005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7565-7324-41AA-AB5C-21ED03B0E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CC6203-7E5A-4E7B-A9FA-84D58FD1F6E9}"/>
              </a:ext>
            </a:extLst>
          </p:cNvPr>
          <p:cNvGrpSpPr/>
          <p:nvPr/>
        </p:nvGrpSpPr>
        <p:grpSpPr>
          <a:xfrm>
            <a:off x="785667" y="339634"/>
            <a:ext cx="8781351" cy="3468244"/>
            <a:chOff x="785667" y="339634"/>
            <a:chExt cx="8781351" cy="34682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C9ECB2-5D39-4A0E-B677-BC8AA599D740}"/>
                </a:ext>
              </a:extLst>
            </p:cNvPr>
            <p:cNvGrpSpPr/>
            <p:nvPr/>
          </p:nvGrpSpPr>
          <p:grpSpPr>
            <a:xfrm>
              <a:off x="785667" y="339634"/>
              <a:ext cx="8781351" cy="3468244"/>
              <a:chOff x="785667" y="313508"/>
              <a:chExt cx="8781351" cy="3468244"/>
            </a:xfrm>
          </p:grpSpPr>
          <p:pic>
            <p:nvPicPr>
              <p:cNvPr id="8" name="Picture 7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3E59907A-420C-4B3A-BEEC-BE8E24E6E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21790" y1="53994" x2="21790" y2="53994"/>
                            <a14:foregroundMark x1="44994" y1="45367" x2="44994" y2="45367"/>
                            <a14:foregroundMark x1="52532" y1="49840" x2="52532" y2="49840"/>
                            <a14:foregroundMark x1="56655" y1="50799" x2="56655" y2="50799"/>
                            <a14:foregroundMark x1="63604" y1="48882" x2="63604" y2="48882"/>
                            <a14:foregroundMark x1="67020" y1="49840" x2="67020" y2="49840"/>
                            <a14:foregroundMark x1="30153" y1="66134" x2="30153" y2="66134"/>
                            <a14:foregroundMark x1="33804" y1="65495" x2="33804" y2="65495"/>
                            <a14:foregroundMark x1="39929" y1="64217" x2="39929" y2="64217"/>
                            <a14:foregroundMark x1="46290" y1="64217" x2="46290" y2="64217"/>
                            <a14:foregroundMark x1="51472" y1="62939" x2="51472" y2="62939"/>
                            <a14:foregroundMark x1="57833" y1="61981" x2="57833" y2="61981"/>
                            <a14:foregroundMark x1="65135" y1="64537" x2="65135" y2="64537"/>
                            <a14:foregroundMark x1="68433" y1="61981" x2="68433" y2="61981"/>
                            <a14:backgroundMark x1="63722" y1="44089" x2="63722" y2="44089"/>
                            <a14:backgroundMark x1="53121" y1="47284" x2="53121" y2="47284"/>
                            <a14:backgroundMark x1="69140" y1="65815" x2="69140" y2="65815"/>
                          </a14:backgroundRemoval>
                        </a14:imgEffect>
                        <a14:imgEffect>
                          <a14:artisticCement/>
                        </a14:imgEffect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667" y="313508"/>
                <a:ext cx="8781351" cy="323741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BC6A178-6268-475E-A1E2-8ECE3E99B0DA}"/>
                  </a:ext>
                </a:extLst>
              </p:cNvPr>
              <p:cNvSpPr txBox="1"/>
              <p:nvPr/>
            </p:nvSpPr>
            <p:spPr>
              <a:xfrm>
                <a:off x="2238103" y="3320087"/>
                <a:ext cx="49116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419" sz="2400" b="1" dirty="0">
                    <a:solidFill>
                      <a:schemeClr val="accent3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www.luischanci.com</a:t>
                </a:r>
                <a:endParaRPr 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197DFB-9BDD-4CB6-9F15-D5010C48EF63}"/>
                </a:ext>
              </a:extLst>
            </p:cNvPr>
            <p:cNvSpPr txBox="1"/>
            <p:nvPr/>
          </p:nvSpPr>
          <p:spPr>
            <a:xfrm>
              <a:off x="4693920" y="1121901"/>
              <a:ext cx="246452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419" sz="22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FUNDAMENTOS DE</a:t>
              </a:r>
              <a:endParaRPr lang="en-US" sz="22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71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David Chancí Arango</dc:creator>
  <cp:lastModifiedBy>Luis David Chancí Arango</cp:lastModifiedBy>
  <cp:revision>6</cp:revision>
  <dcterms:created xsi:type="dcterms:W3CDTF">2021-02-17T03:34:23Z</dcterms:created>
  <dcterms:modified xsi:type="dcterms:W3CDTF">2021-02-26T01:59:14Z</dcterms:modified>
</cp:coreProperties>
</file>