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5" r:id="rId4"/>
    <p:sldId id="268" r:id="rId5"/>
    <p:sldId id="267" r:id="rId6"/>
    <p:sldId id="266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FD80-8CBF-4549-AD73-202F78525197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52FB89E-4747-42F8-BE0A-1E2C18204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94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FD80-8CBF-4549-AD73-202F78525197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B89E-4747-42F8-BE0A-1E2C18204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15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FD80-8CBF-4549-AD73-202F78525197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B89E-4747-42F8-BE0A-1E2C18204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273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FD80-8CBF-4549-AD73-202F78525197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B89E-4747-42F8-BE0A-1E2C18204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6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FD80-8CBF-4549-AD73-202F78525197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B89E-4747-42F8-BE0A-1E2C18204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93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1C7FD80-8CBF-4549-AD73-202F78525197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52FB89E-4747-42F8-BE0A-1E2C18204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18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FD80-8CBF-4549-AD73-202F78525197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B89E-4747-42F8-BE0A-1E2C18204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31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FD80-8CBF-4549-AD73-202F78525197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B89E-4747-42F8-BE0A-1E2C18204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71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FD80-8CBF-4549-AD73-202F78525197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B89E-4747-42F8-BE0A-1E2C18204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87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FD80-8CBF-4549-AD73-202F78525197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B89E-4747-42F8-BE0A-1E2C18204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50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FD80-8CBF-4549-AD73-202F78525197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B89E-4747-42F8-BE0A-1E2C18204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66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FD80-8CBF-4549-AD73-202F78525197}" type="datetimeFigureOut">
              <a:rPr lang="pt-BR" smtClean="0"/>
              <a:t>02/10/2020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B89E-4747-42F8-BE0A-1E2C18204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93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1C7FD80-8CBF-4549-AD73-202F78525197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52FB89E-4747-42F8-BE0A-1E2C18204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52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8C014-41DB-492B-BCBF-40EAD4A3F3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Integrador</a:t>
            </a:r>
            <a:br>
              <a:rPr lang="pt-BR" dirty="0"/>
            </a:br>
            <a:r>
              <a:rPr lang="pt-BR" dirty="0"/>
              <a:t>IV-A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B09062-BFFA-40A5-9130-177217D936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Construindo Website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83D73F-F36E-4F4F-8CE1-CF6C46F017F3}"/>
              </a:ext>
            </a:extLst>
          </p:cNvPr>
          <p:cNvSpPr txBox="1"/>
          <p:nvPr/>
        </p:nvSpPr>
        <p:spPr>
          <a:xfrm>
            <a:off x="7955280" y="588264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Luis Claudio Ramalho Pereira</a:t>
            </a:r>
          </a:p>
        </p:txBody>
      </p:sp>
    </p:spTree>
    <p:extLst>
      <p:ext uri="{BB962C8B-B14F-4D97-AF65-F5344CB8AC3E}">
        <p14:creationId xmlns:p14="http://schemas.microsoft.com/office/powerpoint/2010/main" val="526145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97EC318-8F26-422F-9CCB-FDE21DA48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66" y="1048047"/>
            <a:ext cx="9466667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29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AF5F11B-F17C-430B-943A-33E3AC0CD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09" y="1000428"/>
            <a:ext cx="10152381" cy="4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5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E1620-2E6D-4E7D-A2E0-7D7075E7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9476F1-0F3D-49B2-B366-598F0664E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Unindo a apreciação aos jogos com o desafio de desenvolver um </a:t>
            </a:r>
            <a:r>
              <a:rPr lang="pt-BR" i="1" dirty="0"/>
              <a:t>website</a:t>
            </a:r>
            <a:r>
              <a:rPr lang="pt-BR" dirty="0"/>
              <a:t>, utilizo essa temática como base para desenvolver o projeto proposto com as linguagens estudadas no modulo atual do curso de análise e desenvolvimento de sistemas, bem como cursos extracurriculares e pesquisas.</a:t>
            </a:r>
          </a:p>
        </p:txBody>
      </p:sp>
    </p:spTree>
    <p:extLst>
      <p:ext uri="{BB962C8B-B14F-4D97-AF65-F5344CB8AC3E}">
        <p14:creationId xmlns:p14="http://schemas.microsoft.com/office/powerpoint/2010/main" val="284383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C12BFD0-960F-447C-A25D-A50DC8A0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Ferramentas de Desenvolvimento web</a:t>
            </a:r>
          </a:p>
        </p:txBody>
      </p:sp>
    </p:spTree>
    <p:extLst>
      <p:ext uri="{BB962C8B-B14F-4D97-AF65-F5344CB8AC3E}">
        <p14:creationId xmlns:p14="http://schemas.microsoft.com/office/powerpoint/2010/main" val="7251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C12BFD0-960F-447C-A25D-A50DC8A0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Ferramentas de Desenvolvimento web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24331D-AFB4-4B3F-9F06-0894D3EC5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HTML</a:t>
            </a:r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8E417419-FD69-414B-81E0-0A462F098EFF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" t="-397" r="-412" b="-397"/>
          <a:stretch/>
        </p:blipFill>
        <p:spPr>
          <a:xfrm>
            <a:off x="1332085" y="2256354"/>
            <a:ext cx="2940050" cy="1524000"/>
          </a:xfrm>
        </p:spPr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9605CC17-76DD-4585-83D9-1DB1BFEC5C60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87171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É utilizado para marcação das paginas dos websites, possui essa estrutura padrão.</a:t>
            </a:r>
          </a:p>
        </p:txBody>
      </p:sp>
    </p:spTree>
    <p:extLst>
      <p:ext uri="{BB962C8B-B14F-4D97-AF65-F5344CB8AC3E}">
        <p14:creationId xmlns:p14="http://schemas.microsoft.com/office/powerpoint/2010/main" val="72072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C12BFD0-960F-447C-A25D-A50DC8A0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Ferramentas de Desenvolvimento web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24331D-AFB4-4B3F-9F06-0894D3EC5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HTML</a:t>
            </a:r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8E417419-FD69-414B-81E0-0A462F098EFF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" t="-397" r="-412" b="-397"/>
          <a:stretch/>
        </p:blipFill>
        <p:spPr>
          <a:xfrm>
            <a:off x="1332085" y="2256354"/>
            <a:ext cx="2940050" cy="1524000"/>
          </a:xfrm>
        </p:spPr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9605CC17-76DD-4585-83D9-1DB1BFEC5C60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87171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É utilizado para marcação das paginas dos websites, possui essa estrutura padrão.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D059575E-53B7-47D3-8F0F-C98455719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CSS</a:t>
            </a:r>
          </a:p>
        </p:txBody>
      </p:sp>
      <p:pic>
        <p:nvPicPr>
          <p:cNvPr id="25" name="Espaço Reservado para Imagem 24">
            <a:extLst>
              <a:ext uri="{FF2B5EF4-FFF2-40B4-BE49-F238E27FC236}">
                <a16:creationId xmlns:a16="http://schemas.microsoft.com/office/drawing/2014/main" id="{C18478E0-CA34-4CF1-A3E8-B016FEF6A666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6" b="2866"/>
          <a:stretch>
            <a:fillRect/>
          </a:stretch>
        </p:blipFill>
        <p:spPr/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5367314-372C-4B58-80E5-B0065493499B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87171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É utilizado para definir aparência em paginas web que utilizam linguagem de marcação como HTML.</a:t>
            </a:r>
          </a:p>
        </p:txBody>
      </p:sp>
    </p:spTree>
    <p:extLst>
      <p:ext uri="{BB962C8B-B14F-4D97-AF65-F5344CB8AC3E}">
        <p14:creationId xmlns:p14="http://schemas.microsoft.com/office/powerpoint/2010/main" val="186788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C12BFD0-960F-447C-A25D-A50DC8A0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Ferramentas de Desenvolvimento web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24331D-AFB4-4B3F-9F06-0894D3EC5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HTML</a:t>
            </a:r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8E417419-FD69-414B-81E0-0A462F098EFF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" t="-397" r="-412" b="-397"/>
          <a:stretch/>
        </p:blipFill>
        <p:spPr>
          <a:xfrm>
            <a:off x="1332085" y="2256354"/>
            <a:ext cx="2940050" cy="1524000"/>
          </a:xfrm>
        </p:spPr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9605CC17-76DD-4585-83D9-1DB1BFEC5C60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87171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É utilizado para marcação das paginas dos websites, possui essa estrutura padrão.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D059575E-53B7-47D3-8F0F-C98455719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CSS</a:t>
            </a:r>
          </a:p>
        </p:txBody>
      </p:sp>
      <p:pic>
        <p:nvPicPr>
          <p:cNvPr id="25" name="Espaço Reservado para Imagem 24">
            <a:extLst>
              <a:ext uri="{FF2B5EF4-FFF2-40B4-BE49-F238E27FC236}">
                <a16:creationId xmlns:a16="http://schemas.microsoft.com/office/drawing/2014/main" id="{C18478E0-CA34-4CF1-A3E8-B016FEF6A666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6" b="2866"/>
          <a:stretch>
            <a:fillRect/>
          </a:stretch>
        </p:blipFill>
        <p:spPr/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5367314-372C-4B58-80E5-B0065493499B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87171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É utilizado para definir aparência em paginas web que utilizam linguagem de marcação como HTML.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719514B2-F38D-468B-B8E2-E1E3E23ABE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pt-BR" dirty="0"/>
              <a:t>Java Script</a:t>
            </a:r>
          </a:p>
        </p:txBody>
      </p:sp>
      <p:pic>
        <p:nvPicPr>
          <p:cNvPr id="27" name="Espaço Reservado para Imagem 26">
            <a:extLst>
              <a:ext uri="{FF2B5EF4-FFF2-40B4-BE49-F238E27FC236}">
                <a16:creationId xmlns:a16="http://schemas.microsoft.com/office/drawing/2014/main" id="{F6764EA7-F252-47CE-9672-6909615A5637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9" b="3799"/>
          <a:stretch>
            <a:fillRect/>
          </a:stretch>
        </p:blipFill>
        <p:spPr/>
      </p:pic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09026D4A-9ECD-48FF-BF12-2521542D1EB4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87171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pt-BR" dirty="0"/>
              <a:t>Possibilita a programação, transformação e processamento de dados enviados e recebidos e interagindo com o conteúdo em HTML e CSS.</a:t>
            </a:r>
          </a:p>
        </p:txBody>
      </p:sp>
    </p:spTree>
    <p:extLst>
      <p:ext uri="{BB962C8B-B14F-4D97-AF65-F5344CB8AC3E}">
        <p14:creationId xmlns:p14="http://schemas.microsoft.com/office/powerpoint/2010/main" val="286285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9476F1-0F3D-49B2-B366-598F0664E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40" y="835025"/>
            <a:ext cx="10233800" cy="4351338"/>
          </a:xfrm>
        </p:spPr>
        <p:txBody>
          <a:bodyPr/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2800" dirty="0"/>
              <a:t>O </a:t>
            </a:r>
            <a:r>
              <a:rPr lang="pt-BR" sz="2800" i="1" dirty="0"/>
              <a:t>website</a:t>
            </a:r>
            <a:r>
              <a:rPr lang="pt-BR" sz="2800" dirty="0"/>
              <a:t> tem o enfoque em jogos digitais, onde traz tutoriais de jogos, especiais que são feitos dependendo do tipo de jogo e sucesso, notícias sobre jogos, assuntos relacionados, </a:t>
            </a:r>
            <a:r>
              <a:rPr lang="pt-BR" sz="2800" i="1" dirty="0"/>
              <a:t>reviews</a:t>
            </a:r>
            <a:r>
              <a:rPr lang="pt-BR" sz="2800" dirty="0"/>
              <a:t> de jogos expondo pontos positivos e negativos, ou seja, uma análise completa para que seja alcançado o objetivo de levar a melhor informação ao público </a:t>
            </a:r>
            <a:r>
              <a:rPr lang="pt-BR" sz="2800" i="1" dirty="0"/>
              <a:t>Gamer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815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281E6B7-1693-41C8-8EDF-7987C9450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8" y="509952"/>
            <a:ext cx="10457143" cy="5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D0761F6-DE3B-4F1E-AEAA-250C78E3C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286" y="905190"/>
            <a:ext cx="8971428" cy="5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78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292</TotalTime>
  <Words>240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Tipo de Madeira</vt:lpstr>
      <vt:lpstr>Projeto Integrador IV-A</vt:lpstr>
      <vt:lpstr>Introdução</vt:lpstr>
      <vt:lpstr>Ferramentas de Desenvolvimento web</vt:lpstr>
      <vt:lpstr>Ferramentas de Desenvolvimento web</vt:lpstr>
      <vt:lpstr>Ferramentas de Desenvolvimento web</vt:lpstr>
      <vt:lpstr>Ferramentas de Desenvolvimento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IV-A</dc:title>
  <dc:creator>Hulk</dc:creator>
  <cp:lastModifiedBy>Hulk</cp:lastModifiedBy>
  <cp:revision>10</cp:revision>
  <dcterms:created xsi:type="dcterms:W3CDTF">2020-10-02T19:29:52Z</dcterms:created>
  <dcterms:modified xsi:type="dcterms:W3CDTF">2020-10-03T00:27:48Z</dcterms:modified>
</cp:coreProperties>
</file>