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2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3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9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41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76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79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3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49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73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34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5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8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8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0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6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60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CE56-B107-40BD-8C36-1E128AB135EE}" type="datetimeFigureOut">
              <a:rPr lang="pt-BR" smtClean="0"/>
              <a:t>03/12/2020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434-B9F8-4D06-A3C3-1451B346D3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6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7CE6-9AA4-4AFD-868D-A7788F5E2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013" y="1803405"/>
            <a:ext cx="10345387" cy="1825096"/>
          </a:xfrm>
        </p:spPr>
        <p:txBody>
          <a:bodyPr/>
          <a:lstStyle/>
          <a:p>
            <a:r>
              <a:rPr lang="pt-BR" dirty="0"/>
              <a:t>Projeto integrador IV-B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0FD68-4907-4EBC-B698-4AF205A8F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API REST com rotas GET, POST, PUT E DELETE</a:t>
            </a:r>
          </a:p>
        </p:txBody>
      </p:sp>
    </p:spTree>
    <p:extLst>
      <p:ext uri="{BB962C8B-B14F-4D97-AF65-F5344CB8AC3E}">
        <p14:creationId xmlns:p14="http://schemas.microsoft.com/office/powerpoint/2010/main" val="37195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EF0D4-CD3B-490B-A636-1907135E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Iniciar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86DD9-F9EA-4BFC-8CD7-429D5A2B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709"/>
            <a:ext cx="108204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Devemos instalar o nodeJS no computador, criar a pasta do projeto, um arquivo </a:t>
            </a:r>
            <a:r>
              <a:rPr lang="pt-BR" dirty="0">
                <a:solidFill>
                  <a:schemeClr val="accent1"/>
                </a:solidFill>
              </a:rPr>
              <a:t>inicial.js </a:t>
            </a:r>
            <a:r>
              <a:rPr lang="pt-BR" dirty="0"/>
              <a:t>e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após isso devemos executar o comando </a:t>
            </a:r>
            <a:r>
              <a:rPr lang="pt-BR" dirty="0">
                <a:solidFill>
                  <a:schemeClr val="accent1"/>
                </a:solidFill>
              </a:rPr>
              <a:t>npm init </a:t>
            </a:r>
            <a:r>
              <a:rPr lang="pt-BR" dirty="0"/>
              <a:t>no prompt de comando dentro da pasta do projeto, este é o comando para iniciar o projeto e o mesmo gera um arquivo chamado </a:t>
            </a:r>
            <a:r>
              <a:rPr lang="pt-BR" dirty="0">
                <a:solidFill>
                  <a:schemeClr val="accent1"/>
                </a:solidFill>
              </a:rPr>
              <a:t>package.json</a:t>
            </a:r>
            <a:r>
              <a:rPr lang="pt-BR" dirty="0"/>
              <a:t>,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que contem todas as informações do projeto, como nome, versão, palavras chaves, autor, repositório, etc..</a:t>
            </a:r>
          </a:p>
          <a:p>
            <a:pPr marL="0" indent="0" algn="just">
              <a:buNone/>
            </a:pPr>
            <a:r>
              <a:rPr lang="pt-BR" dirty="0"/>
              <a:t>	Após isso devemos instalar algumas dependências como o Express (</a:t>
            </a:r>
            <a:r>
              <a:rPr lang="pt-BR" dirty="0">
                <a:solidFill>
                  <a:schemeClr val="accent1"/>
                </a:solidFill>
              </a:rPr>
              <a:t>npm install express --save</a:t>
            </a:r>
            <a:r>
              <a:rPr lang="pt-BR" dirty="0"/>
              <a:t>) e o nodemon(</a:t>
            </a:r>
            <a:r>
              <a:rPr lang="pt-BR" dirty="0">
                <a:solidFill>
                  <a:schemeClr val="accent1"/>
                </a:solidFill>
              </a:rPr>
              <a:t>npm install –save-dev nodemon</a:t>
            </a:r>
            <a:r>
              <a:rPr lang="pt-BR" dirty="0"/>
              <a:t>) como uma dependência de desenvolvimento no prompt de comando dentro da pasta do projeto</a:t>
            </a:r>
          </a:p>
        </p:txBody>
      </p:sp>
    </p:spTree>
    <p:extLst>
      <p:ext uri="{BB962C8B-B14F-4D97-AF65-F5344CB8AC3E}">
        <p14:creationId xmlns:p14="http://schemas.microsoft.com/office/powerpoint/2010/main" val="410116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E373D76-6BF6-4912-ADDD-00BE4391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Dependências do projeto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C6A4C83-1C96-4EA4-8350-AD937A80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Express.js é um framework Node que pode ser comparado com o Laravel para PHP, ele cria abstrações de rotas, middlewares e muitas outras funções para facilitar a criação tanto de API's quanto SPA’s.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nodemon é uma ferramenta que ajuda a desenvolver aplicativos baseados em node.js reiniciando automaticamente o aplicativo de nó quando mudanças de arquivo no diretório são detectadas.</a:t>
            </a:r>
          </a:p>
        </p:txBody>
      </p:sp>
    </p:spTree>
    <p:extLst>
      <p:ext uri="{BB962C8B-B14F-4D97-AF65-F5344CB8AC3E}">
        <p14:creationId xmlns:p14="http://schemas.microsoft.com/office/powerpoint/2010/main" val="312896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AD614B-90CB-4F2B-BFC9-82640A4A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31595"/>
            <a:ext cx="6873240" cy="1138829"/>
          </a:xfrm>
        </p:spPr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9F07152-A832-429A-BA20-A6DAE42B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719449"/>
            <a:ext cx="6873240" cy="3499235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accent1"/>
                </a:solidFill>
              </a:rPr>
              <a:t>data </a:t>
            </a:r>
            <a:r>
              <a:rPr lang="pt-BR" dirty="0"/>
              <a:t>– é onde fica o arquivo de dados dos clientes.json</a:t>
            </a:r>
          </a:p>
          <a:p>
            <a:pPr algn="just"/>
            <a:r>
              <a:rPr lang="pt-BR" dirty="0"/>
              <a:t>	clientes.json – Onde que é manipulado pelas rotas.</a:t>
            </a:r>
          </a:p>
          <a:p>
            <a:pPr algn="just"/>
            <a:r>
              <a:rPr lang="pt-BR" dirty="0">
                <a:solidFill>
                  <a:schemeClr val="accent1"/>
                </a:solidFill>
              </a:rPr>
              <a:t>node_modules </a:t>
            </a:r>
            <a:r>
              <a:rPr lang="pt-BR" dirty="0"/>
              <a:t>– é uma pasta criada ao baixar uma dependência onde estão guardados os seus arquivos e as dependências que essa dependência depende.</a:t>
            </a:r>
          </a:p>
          <a:p>
            <a:pPr algn="just"/>
            <a:r>
              <a:rPr lang="pt-BR" dirty="0">
                <a:solidFill>
                  <a:schemeClr val="accent1"/>
                </a:solidFill>
              </a:rPr>
              <a:t>index.js </a:t>
            </a:r>
            <a:r>
              <a:rPr lang="pt-BR" dirty="0"/>
              <a:t>– arquivo onde é configurado as rotas.</a:t>
            </a:r>
          </a:p>
          <a:p>
            <a:pPr algn="just"/>
            <a:r>
              <a:rPr lang="pt-BR" dirty="0" err="1">
                <a:solidFill>
                  <a:schemeClr val="accent1"/>
                </a:solidFill>
              </a:rPr>
              <a:t>package-lock.json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–É para congelar a estrutura do Node modules para quando for baixada novamente garantir a mesma estrutura.</a:t>
            </a:r>
          </a:p>
          <a:p>
            <a:pPr algn="just"/>
            <a:r>
              <a:rPr lang="pt-BR" dirty="0">
                <a:solidFill>
                  <a:schemeClr val="accent1"/>
                </a:solidFill>
              </a:rPr>
              <a:t>package.json </a:t>
            </a:r>
            <a:r>
              <a:rPr lang="pt-BR" dirty="0"/>
              <a:t>– contem todas as informações do projeto, como nome, versão, palavras chaves, autor, repositório, etc..</a:t>
            </a:r>
          </a:p>
          <a:p>
            <a:pPr algn="just"/>
            <a:r>
              <a:rPr lang="pt-BR" dirty="0">
                <a:solidFill>
                  <a:schemeClr val="accent1"/>
                </a:solidFill>
              </a:rPr>
              <a:t>.gitignore </a:t>
            </a:r>
            <a:r>
              <a:rPr lang="pt-BR" dirty="0"/>
              <a:t>– server para impedir que arquivos específicos não vão para o github, como a pasta node_modules.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E2BCB0-EB9E-464A-A60B-B2931387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98" y="1854201"/>
            <a:ext cx="3402202" cy="41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ADE3DBA-D28D-4F97-B3A3-BFCD5F81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82" y="225631"/>
            <a:ext cx="7788640" cy="6518775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9B07BBF-BF09-4837-A6D8-9EE0922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6" y="2507178"/>
            <a:ext cx="3113314" cy="1843644"/>
          </a:xfrm>
        </p:spPr>
        <p:txBody>
          <a:bodyPr>
            <a:noAutofit/>
          </a:bodyPr>
          <a:lstStyle/>
          <a:p>
            <a:pPr algn="just"/>
            <a:r>
              <a:rPr lang="pt-BR" sz="1600" dirty="0"/>
              <a:t>Parte inicial do servidor, com a definição das dependências da função de leitura e escrita do arquivo </a:t>
            </a:r>
            <a:r>
              <a:rPr lang="pt-BR" sz="1600" dirty="0" err="1"/>
              <a:t>json</a:t>
            </a:r>
            <a:r>
              <a:rPr lang="pt-BR" sz="1600" dirty="0"/>
              <a:t> , a rota </a:t>
            </a:r>
            <a:r>
              <a:rPr lang="pt-BR" sz="1600" dirty="0" err="1"/>
              <a:t>Get</a:t>
            </a:r>
            <a:r>
              <a:rPr lang="pt-BR" sz="1600" dirty="0"/>
              <a:t> e a rota post.</a:t>
            </a:r>
          </a:p>
        </p:txBody>
      </p:sp>
    </p:spTree>
    <p:extLst>
      <p:ext uri="{BB962C8B-B14F-4D97-AF65-F5344CB8AC3E}">
        <p14:creationId xmlns:p14="http://schemas.microsoft.com/office/powerpoint/2010/main" val="227126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3C8319-261B-4873-BE27-18CF9AA4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2" y="216724"/>
            <a:ext cx="7897896" cy="642455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BE56B37-A811-423A-AA16-9F509378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7" y="1845027"/>
            <a:ext cx="3564577" cy="2050080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Segunda parte do servidor, com as rotas </a:t>
            </a:r>
            <a:r>
              <a:rPr lang="pt-BR" sz="1600" dirty="0" err="1"/>
              <a:t>put</a:t>
            </a:r>
            <a:r>
              <a:rPr lang="pt-BR" sz="1600" dirty="0"/>
              <a:t>, delete e a chamada para inicialização do servidor na porta 3000.</a:t>
            </a:r>
          </a:p>
        </p:txBody>
      </p:sp>
    </p:spTree>
    <p:extLst>
      <p:ext uri="{BB962C8B-B14F-4D97-AF65-F5344CB8AC3E}">
        <p14:creationId xmlns:p14="http://schemas.microsoft.com/office/powerpoint/2010/main" val="42798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D92D74-CCAC-4DC1-97F5-92F41478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036"/>
            <a:ext cx="5790414" cy="648392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329DB22-A674-486E-BBC0-F6A14EBF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39" y="2782486"/>
            <a:ext cx="3505199" cy="1293028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Arquivo </a:t>
            </a:r>
            <a:r>
              <a:rPr lang="pt-BR" sz="1600" dirty="0" err="1"/>
              <a:t>json</a:t>
            </a:r>
            <a:r>
              <a:rPr lang="pt-BR" sz="1600" dirty="0"/>
              <a:t>, onde é feito a manipulação com as rotas, pelo servidor.</a:t>
            </a:r>
          </a:p>
        </p:txBody>
      </p:sp>
    </p:spTree>
    <p:extLst>
      <p:ext uri="{BB962C8B-B14F-4D97-AF65-F5344CB8AC3E}">
        <p14:creationId xmlns:p14="http://schemas.microsoft.com/office/powerpoint/2010/main" val="127620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DBE562-DFD6-45F5-B72D-B298855E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49" y="711907"/>
            <a:ext cx="6649378" cy="522042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18967B4-A719-43C7-8415-902D6682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89" y="3025238"/>
            <a:ext cx="3980213" cy="807524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Arquivo gerado quando é iniciado o projeto que contem as configurações do projeto</a:t>
            </a:r>
          </a:p>
        </p:txBody>
      </p:sp>
    </p:spTree>
    <p:extLst>
      <p:ext uri="{BB962C8B-B14F-4D97-AF65-F5344CB8AC3E}">
        <p14:creationId xmlns:p14="http://schemas.microsoft.com/office/powerpoint/2010/main" val="139610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32B30-D7B5-451D-9EA1-15F1291A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E51716-63F9-448D-92B2-8FBAF320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78" y="1875223"/>
            <a:ext cx="5155499" cy="38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518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119</TotalTime>
  <Words>424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Trilha de Vapor</vt:lpstr>
      <vt:lpstr>Projeto integrador IV-B </vt:lpstr>
      <vt:lpstr>Para Iniciar o Projeto</vt:lpstr>
      <vt:lpstr>Dependências do projeto</vt:lpstr>
      <vt:lpstr>Estrutura do projeto</vt:lpstr>
      <vt:lpstr>Parte inicial do servidor, com a definição das dependências da função de leitura e escrita do arquivo json , a rota Get e a rota post.</vt:lpstr>
      <vt:lpstr>Segunda parte do servidor, com as rotas put, delete e a chamada para inicialização do servidor na porta 3000.</vt:lpstr>
      <vt:lpstr>Arquivo json, onde é feito a manipulação com as rotas, pelo servidor.</vt:lpstr>
      <vt:lpstr>Arquivo gerado quando é iniciado o projeto que contem as configurações do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IV-B</dc:title>
  <dc:creator>Hulk</dc:creator>
  <cp:lastModifiedBy>Hulk</cp:lastModifiedBy>
  <cp:revision>12</cp:revision>
  <dcterms:created xsi:type="dcterms:W3CDTF">2020-12-03T22:34:41Z</dcterms:created>
  <dcterms:modified xsi:type="dcterms:W3CDTF">2020-12-04T00:37:38Z</dcterms:modified>
</cp:coreProperties>
</file>