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handoutMasterIdLst>
    <p:handoutMasterId r:id="rId8"/>
  </p:handoutMasterIdLst>
  <p:sldIdLst>
    <p:sldId id="258" r:id="rId2"/>
    <p:sldId id="257" r:id="rId3"/>
    <p:sldId id="263" r:id="rId4"/>
    <p:sldId id="262" r:id="rId5"/>
    <p:sldId id="264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5" autoAdjust="0"/>
    <p:restoredTop sz="94704" autoAdjust="0"/>
  </p:normalViewPr>
  <p:slideViewPr>
    <p:cSldViewPr>
      <p:cViewPr varScale="1">
        <p:scale>
          <a:sx n="69" d="100"/>
          <a:sy n="69" d="100"/>
        </p:scale>
        <p:origin x="-11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2466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17622-7355-4957-BDC6-521BFA18BE1A}" type="datetimeFigureOut">
              <a:rPr lang="pt-BR" smtClean="0"/>
              <a:t>06/06/2013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10FAA-565A-4B99-AAA2-55F02A3F89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076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F37C9-5295-4F0F-A9F7-8CDF83257B36}" type="datetimeFigureOut">
              <a:rPr lang="pt-BR" smtClean="0"/>
              <a:t>06/06/2013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99D6E-7C7B-415C-881E-C0F577EAF3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472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1B23-3214-422B-B1D8-9EE7DF0441F0}" type="datetimeFigureOut">
              <a:rPr lang="pt-BR" smtClean="0"/>
              <a:t>06/06/2013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5CF9-08A1-4608-A3EB-3668E9B57E0B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1B23-3214-422B-B1D8-9EE7DF0441F0}" type="datetimeFigureOut">
              <a:rPr lang="pt-BR" smtClean="0"/>
              <a:t>06/06/2013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5CF9-08A1-4608-A3EB-3668E9B57E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1B23-3214-422B-B1D8-9EE7DF0441F0}" type="datetimeFigureOut">
              <a:rPr lang="pt-BR" smtClean="0"/>
              <a:t>06/06/2013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5CF9-08A1-4608-A3EB-3668E9B57E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1B23-3214-422B-B1D8-9EE7DF0441F0}" type="datetimeFigureOut">
              <a:rPr lang="pt-BR" smtClean="0"/>
              <a:t>06/06/2013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5CF9-08A1-4608-A3EB-3668E9B57E0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1B23-3214-422B-B1D8-9EE7DF0441F0}" type="datetimeFigureOut">
              <a:rPr lang="pt-BR" smtClean="0"/>
              <a:t>06/06/2013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5CF9-08A1-4608-A3EB-3668E9B57E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1B23-3214-422B-B1D8-9EE7DF0441F0}" type="datetimeFigureOut">
              <a:rPr lang="pt-BR" smtClean="0"/>
              <a:t>06/06/2013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5CF9-08A1-4608-A3EB-3668E9B57E0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1B23-3214-422B-B1D8-9EE7DF0441F0}" type="datetimeFigureOut">
              <a:rPr lang="pt-BR" smtClean="0"/>
              <a:t>06/06/2013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5CF9-08A1-4608-A3EB-3668E9B57E0B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1B23-3214-422B-B1D8-9EE7DF0441F0}" type="datetimeFigureOut">
              <a:rPr lang="pt-BR" smtClean="0"/>
              <a:t>06/06/2013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5CF9-08A1-4608-A3EB-3668E9B57E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1B23-3214-422B-B1D8-9EE7DF0441F0}" type="datetimeFigureOut">
              <a:rPr lang="pt-BR" smtClean="0"/>
              <a:t>06/06/2013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5CF9-08A1-4608-A3EB-3668E9B57E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1B23-3214-422B-B1D8-9EE7DF0441F0}" type="datetimeFigureOut">
              <a:rPr lang="pt-BR" smtClean="0"/>
              <a:t>06/06/2013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5CF9-08A1-4608-A3EB-3668E9B57E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1B23-3214-422B-B1D8-9EE7DF0441F0}" type="datetimeFigureOut">
              <a:rPr lang="pt-BR" smtClean="0"/>
              <a:t>06/06/2013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A5CF9-08A1-4608-A3EB-3668E9B57E0B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48E1B23-3214-422B-B1D8-9EE7DF0441F0}" type="datetimeFigureOut">
              <a:rPr lang="pt-BR" smtClean="0"/>
              <a:t>06/06/2013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42A5CF9-08A1-4608-A3EB-3668E9B57E0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2051720" y="5013176"/>
            <a:ext cx="5637010" cy="882119"/>
          </a:xfrm>
        </p:spPr>
        <p:txBody>
          <a:bodyPr>
            <a:normAutofit/>
          </a:bodyPr>
          <a:lstStyle/>
          <a:p>
            <a:pPr algn="r"/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Instrutor:</a:t>
            </a:r>
          </a:p>
          <a:p>
            <a:pPr algn="r"/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Felipe Lima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71600" y="2276872"/>
            <a:ext cx="7175351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Banco de Dados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530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2267744" y="4941168"/>
            <a:ext cx="5637010" cy="882119"/>
          </a:xfrm>
        </p:spPr>
        <p:txBody>
          <a:bodyPr>
            <a:normAutofit/>
          </a:bodyPr>
          <a:lstStyle/>
          <a:p>
            <a:pPr algn="r"/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</a:rPr>
              <a:t>Keith Narjara de Lima Fernandes</a:t>
            </a:r>
          </a:p>
          <a:p>
            <a:pPr algn="r"/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</a:rPr>
              <a:t>Luis Cláudio da Silva Fernandes</a:t>
            </a:r>
            <a:endParaRPr lang="pt-BR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115616" y="2276872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Locação de DVD’s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997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pt-BR" sz="3600" dirty="0">
                <a:solidFill>
                  <a:schemeClr val="bg2">
                    <a:lumMod val="25000"/>
                  </a:schemeClr>
                </a:solidFill>
                <a:effectLst/>
              </a:rPr>
              <a:t>Modelo de </a:t>
            </a:r>
            <a:r>
              <a:rPr lang="pt-BR" sz="3600" dirty="0" smtClean="0">
                <a:solidFill>
                  <a:schemeClr val="bg2">
                    <a:lumMod val="25000"/>
                  </a:schemeClr>
                </a:solidFill>
                <a:effectLst/>
              </a:rPr>
              <a:t>Entidade Relacionamento</a:t>
            </a:r>
            <a:r>
              <a:rPr lang="pt-BR" dirty="0">
                <a:effectLst/>
              </a:rPr>
              <a:t/>
            </a:r>
            <a:br>
              <a:rPr lang="pt-BR" dirty="0">
                <a:effectLst/>
              </a:rPr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98" y="1340768"/>
            <a:ext cx="8578082" cy="51312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7918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5656" y="0"/>
            <a:ext cx="6512511" cy="1340768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DDL</a:t>
            </a:r>
            <a:br>
              <a:rPr lang="pt-BR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pt-BR" sz="3200" dirty="0" smtClean="0">
                <a:solidFill>
                  <a:schemeClr val="bg2">
                    <a:lumMod val="25000"/>
                  </a:schemeClr>
                </a:solidFill>
              </a:rPr>
              <a:t>Criando Tabelas </a:t>
            </a:r>
            <a:endParaRPr lang="pt-BR" sz="3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84784"/>
            <a:ext cx="8542114" cy="51125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14274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95536" y="2420888"/>
            <a:ext cx="7175351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pt-BR" dirty="0" smtClean="0"/>
              <a:t>Inserir Dados na tabela</a:t>
            </a:r>
            <a:endParaRPr lang="pt-BR" dirty="0"/>
          </a:p>
        </p:txBody>
      </p:sp>
      <p:pic>
        <p:nvPicPr>
          <p:cNvPr id="2050" name="Picture 2" descr="D:\Usuários\Keith\Desktop\Microsoft-SQL-Server-Database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870629"/>
            <a:ext cx="1707664" cy="140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891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gração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ntegração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81</TotalTime>
  <Words>29</Words>
  <Application>Microsoft Office PowerPoint</Application>
  <PresentationFormat>Apresentação na tela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Integração</vt:lpstr>
      <vt:lpstr>Banco de Dados</vt:lpstr>
      <vt:lpstr>Locação de DVD’s</vt:lpstr>
      <vt:lpstr>Modelo de Entidade Relacionamento </vt:lpstr>
      <vt:lpstr>DDL Criando Tabelas </vt:lpstr>
      <vt:lpstr>Inserir Dados na tabela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Keith</dc:creator>
  <cp:lastModifiedBy>Keith</cp:lastModifiedBy>
  <cp:revision>7</cp:revision>
  <dcterms:created xsi:type="dcterms:W3CDTF">2013-06-06T20:19:59Z</dcterms:created>
  <dcterms:modified xsi:type="dcterms:W3CDTF">2013-06-06T21:41:56Z</dcterms:modified>
</cp:coreProperties>
</file>