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84" r:id="rId31"/>
    <p:sldId id="293" r:id="rId32"/>
    <p:sldId id="295" r:id="rId33"/>
    <p:sldId id="294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8B1E-FFF6-8714-E5C1-F2AA274F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2450-69C7-AD08-776F-669AFCAC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8794-2D4C-9F9F-A4F0-B7BBF72C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CEED-30FC-A21B-4143-04962DB1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D183-8392-79E5-BA6C-A202775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033-F5D0-63AB-8357-1CD95802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531D7-6172-C868-E8F7-F74854B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7BAD-DF13-6E06-FDF1-37553556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AEF9-7CC8-B12F-0C8E-8816521B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D757-69F1-9435-BD6C-BED3CFC9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267EC-F92A-9C95-05B4-C62D2618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80211-FE3F-B874-6683-8366E3FA2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473B-0507-2E31-743D-6F94FB11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D11D-7C5F-F0A5-6D63-7C756A7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392-7614-E169-8BE9-08C0B48D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8BA-54EA-9A8D-F9C8-2972881A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C111-0E61-694A-4885-9D7DB6FB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FAC4-0EF3-2772-A157-F62D6CA6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8904-0651-984C-C5BB-687159B2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3449-8CFE-3D3C-2A29-3954C0E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06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DA5-8C44-128B-40E8-59644253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0847-7931-0D19-B959-CA81E3D7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926F-C315-2376-D1CC-D0C6E551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B3CE-50EE-F731-4C50-126AD3C9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04F2-E987-2CC5-4DC9-B16A1BAB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78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8619-81AE-8F06-85BF-517B894E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242C-4421-EDDD-AFF7-8EEA3B52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B28AB-733B-F47C-E181-801A188B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53CD-CCBC-B97F-6A3D-1A0B03ED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8397-395B-09D4-A7D7-5CF6319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247A-C795-E3E8-7FD0-E92FFD6F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87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798F-A69B-B2AA-1C7A-717C9D12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C1ED-739E-C4C2-86E1-719AE5C0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ACC4-57D0-782A-5967-9CD6E376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89EA8-9193-5988-1303-2A28B87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5BF23-1F41-9D25-FDEB-C0789D839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72793-61F3-ADCA-A73E-62F1D694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7A58-2422-FA50-1C3B-CE7E843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3EC4A-FA59-B543-012C-EFC85573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70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F459-9C7C-91B6-68ED-9A96E6F3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035BF-ABA2-C81A-3E58-6E10694D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1C19-7280-C5F6-C63A-2E3CDA9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5688C-41C3-C83C-D770-DBE15C1B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3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85ABA-AA62-FE24-B76A-E6385297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A8F2-F826-BAB8-DC8D-8304A3F5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80223-51CA-BA8B-6B32-D5877D64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8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A4F8-EB4E-A0A1-080A-67252980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21BD-AF1F-BF39-6A98-BCE7602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1DF77-57F8-DD59-CFAF-1DD87860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F0B8-ED84-284A-C834-A15769A3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3824-B2B9-197A-ECB6-A54848CB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B884C-5772-086A-C822-D65A6CED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50C7-A835-5A0B-36A8-B95B28FB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58362-881B-494E-346D-3E805FD39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E927E-314A-8D6A-FB1A-8636E509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FA423-371D-F73D-1D3C-A21FD3F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C40A-237C-39E8-2D7C-FE8C6761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539F-66C4-4B61-EB9C-E1C6F57C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8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9394E-ED1C-DD4F-4EFC-D93F5B2C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89EF-6F07-A72A-9F2D-FFF8B4D1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0A4A-9466-6FA4-B439-C22F486E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072C-EB1E-4C44-A179-570ACD8F28F1}" type="datetimeFigureOut">
              <a:rPr lang="es-ES" smtClean="0"/>
              <a:t>25/06/2023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A82-CFBC-8A20-1323-01091FA71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C422-EFA1-244A-ADD3-A4414A4C2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91A1-2BB8-47C6-9A57-25E1C5C9E0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3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5A593-A4E9-B019-0880-17A722A0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200"/>
            <a:ext cx="12192000" cy="38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84411-5F63-773C-32B0-584FA087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04"/>
            <a:ext cx="12192000" cy="61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D3CBD-CC95-635A-7A8F-679E6B98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51"/>
            <a:ext cx="12192000" cy="61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8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BDB60-ADBB-D8F3-5F8E-A7D0AA72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192"/>
            <a:ext cx="12192000" cy="62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60A55-5331-13B0-A53A-D4FC105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093"/>
            <a:ext cx="12192000" cy="61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4F8DA-0FF2-8A01-E644-0ACA383E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35" y="279013"/>
            <a:ext cx="6290530" cy="62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7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F860E-8EC0-2D6D-C50B-A4A54816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355"/>
            <a:ext cx="12192000" cy="61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44870-938E-6503-1507-B372AF85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77"/>
            <a:ext cx="12192000" cy="6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9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BE92D-AACD-84BB-435F-EC67C86B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59"/>
            <a:ext cx="12192000" cy="62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5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7593E-86E7-A3BB-87CE-E35C061C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15"/>
            <a:ext cx="12192000" cy="61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CBBF-853C-0F67-2EA6-95274B5A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564"/>
            <a:ext cx="12192000" cy="61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74AF9-EF40-805F-202A-1133AE3E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38" y="296908"/>
            <a:ext cx="5799323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439DF-E629-33BF-5EEE-E30E1A7D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54"/>
            <a:ext cx="12192000" cy="61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053EB-3DE7-7DD2-4A16-119775DD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161"/>
            <a:ext cx="12192000" cy="61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E1356-62EA-1B42-E452-E2FC1028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10"/>
            <a:ext cx="12192000" cy="61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1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794A9-E15C-A656-59C8-A3395383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091"/>
            <a:ext cx="12192000" cy="6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4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E1DC0-5E24-82BB-4C58-D8005D38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51"/>
            <a:ext cx="12192000" cy="61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A959C-59FD-4618-481B-00FC9ADC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84"/>
            <a:ext cx="12192000" cy="61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9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ACDC1-1BAC-EE86-EBAE-F567C68D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85"/>
            <a:ext cx="12192000" cy="61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7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D63AC-2107-C0A0-E5B5-BDE7B1F5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68"/>
            <a:ext cx="12192000" cy="61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2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81176-3628-E0E0-8603-69842F50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85"/>
            <a:ext cx="12192000" cy="61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5A28-9E34-9092-8313-1A884247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489"/>
            <a:ext cx="12192000" cy="62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FC3D7-9BAF-638D-A98D-40410414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721"/>
            <a:ext cx="12192000" cy="61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F8DAB-D1BA-00EF-0683-29E995D8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53"/>
            <a:ext cx="12192000" cy="61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63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E6CD0-106C-510D-2FB5-3D166219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04"/>
            <a:ext cx="12192000" cy="61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9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13DBE-27F1-943B-2532-F33877522998}"/>
              </a:ext>
            </a:extLst>
          </p:cNvPr>
          <p:cNvSpPr txBox="1"/>
          <p:nvPr/>
        </p:nvSpPr>
        <p:spPr>
          <a:xfrm>
            <a:off x="2547257" y="541197"/>
            <a:ext cx="665505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# Node.js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Angular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a Node.js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uses Angular.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artifacts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600" b="0" dirty="0" err="1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, and more: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07200"/>
                </a:solidFill>
                <a:effectLst/>
                <a:latin typeface="Consolas" panose="020B0609020204030204" pitchFamily="49" charset="0"/>
              </a:rPr>
              <a:t># https://docs.microsoft.com/azure/devops/pipelines/languages/javascript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main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vmImage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ubuntu-latest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NodeTool@0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versionSpec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'18.10'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Node.js'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s-E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|</a:t>
            </a:r>
          </a:p>
          <a:p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-g @angular/cli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install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   ng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build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s-E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s-E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s-E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'</a:t>
            </a:r>
            <a:endParaRPr lang="es-E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56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E9C00-C08F-D29A-BF0E-6A29AF4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413"/>
            <a:ext cx="12192000" cy="61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9B871-ED56-2B0C-0DAC-67AD8820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883"/>
            <a:ext cx="12192000" cy="59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8878E-D3BF-9909-5B6E-1ECC7B00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572"/>
            <a:ext cx="12192000" cy="61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0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B6DA3-F2A2-FF82-EFAA-0D941003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65"/>
            <a:ext cx="12192000" cy="60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C5C6C-D298-D6F0-964E-AB9FF564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632"/>
            <a:ext cx="12192000" cy="61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91780-8961-36C7-850B-2A15213C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088"/>
            <a:ext cx="12192000" cy="62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DEBB2-93D0-838D-2282-EB9F0A83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292"/>
            <a:ext cx="12192000" cy="58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1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Office PowerPoint</Application>
  <PresentationFormat>Widescreen</PresentationFormat>
  <Paragraphs>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COCO ENRIQUEZ</dc:creator>
  <cp:lastModifiedBy>LUIS COCO ENRIQUEZ</cp:lastModifiedBy>
  <cp:revision>38</cp:revision>
  <dcterms:created xsi:type="dcterms:W3CDTF">2023-06-25T07:14:21Z</dcterms:created>
  <dcterms:modified xsi:type="dcterms:W3CDTF">2023-06-25T08:16:54Z</dcterms:modified>
</cp:coreProperties>
</file>