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2" r:id="rId4"/>
    <p:sldId id="293" r:id="rId5"/>
    <p:sldId id="259" r:id="rId6"/>
    <p:sldId id="260" r:id="rId7"/>
    <p:sldId id="262" r:id="rId8"/>
    <p:sldId id="261" r:id="rId9"/>
    <p:sldId id="295" r:id="rId10"/>
    <p:sldId id="263" r:id="rId11"/>
    <p:sldId id="264" r:id="rId12"/>
    <p:sldId id="26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3728-D6DB-6417-1904-56DDBC7F1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871D1-83AC-6EFE-E8C0-181C0738F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A81C-BC34-A91F-C381-34CD2EC8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7B5D-1A3B-D149-ED31-4573BDF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AD611-9F71-D2C0-5A28-45C19FB0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0B62-8D00-C19A-ACF7-629C05F2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74780-D267-CB0E-A49D-A167A7978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055F-159F-D03E-12CE-26C16B44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4F707-B697-FAB4-8E15-6E86C77F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C2A9-D3CD-FFBA-C795-6E3E3CAC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9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35129-8A5A-DE5E-85EF-1E76F8874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19B6-6539-8887-21E9-E1657B34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6A7A-BBEF-41E1-96EF-91E788A4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2357-C1A8-F71A-FE20-61D629D6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8571-CE86-318D-0664-96F8C095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F224-B73B-7B23-0872-E273B862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B4F9-83E6-D779-6152-55582B56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B023-60D8-1D1B-B8BC-55818009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1EE7E-2C94-004D-6B5A-81DAEA48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E9EA-ACE8-75C8-B079-BA97FACE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82A0-1661-F05D-7420-96839397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B8F0-A2E4-C2AF-E886-A9BD03BA8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42BF-8E37-D45D-EC20-606F7AE0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C1B6-5885-EE83-B403-04548BCE8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D292E-517C-845B-B996-584E0D50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4A73-22C8-DEAC-E13B-7D28ED13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68D70-575D-A83D-0FFF-C398B658C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1D26-19AA-24D4-3A50-34DD18C78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3B7C4-DD00-37D0-7AB5-7075484B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C480-2448-76DD-66AD-6501CE38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53D6-B57B-EF35-56AC-3F96F328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66B4-0142-0A1E-3811-836B95FD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A7D7-5E06-6D06-CB80-5890BFFB2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7C3EB-DF4C-88DD-DCEF-9023D900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6EB0A-CDA9-C74B-CAB7-00A8BC0DD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797D2-BABB-9411-4EF7-F159348DF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3C95C-F0F8-A3B9-D2FD-78273BD5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ADFFAA-5CBB-9B76-8973-86CBABBF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0C4797-9B38-E561-0121-8462E6A5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A458-B253-A359-BC79-1F35B332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9FB0-FE72-E38D-28A3-F99E91C5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B2A98-DC27-1584-2A15-5F98D828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02EF5-215D-4E4F-1DE9-836EB095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9C729-F50F-8FB4-F71B-5DC863FE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6D898-452A-8231-0A7F-892E2E5C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A516-E9C7-4AC8-6D35-8557D1AE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6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8E64-E0EE-3C80-FC57-DB22BC10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E41B-F30D-B5E2-EC19-FD850761E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8557-A620-0510-74BB-FA626BA6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0B9CC-5377-256D-CC61-CCC5E17D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D1444-D8F4-380A-995C-99B0ABDA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86A06-61F9-5AED-C332-AFE0457F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0075-31E7-AC36-FC78-72788804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A14AF-9B1F-16CA-4379-CD791E421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37D93-856B-63FD-293E-0B9AC35EB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9C2D9-B25D-74A2-BE2A-E3547702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AD46-CEDA-20F5-7EB2-61C1C0C8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2F29-ED52-688E-8E96-408C8A76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AA00-C6FC-1E38-9AAF-D5FCBB73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314E-46C9-5665-D77C-9A2E4662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31A5-D6CF-D783-8489-94F4463FE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E6E2-F5AA-4AF3-8E3E-70F258ED775B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D69B1-3572-F3EC-4E26-574931F96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0BFA-A114-072F-5C0A-FF4F626FF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55233-CDA3-4EF5-A8D0-FFC1F3A6B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1AC3E-E34C-D651-BE8D-DCE8CF180DD5}"/>
              </a:ext>
            </a:extLst>
          </p:cNvPr>
          <p:cNvSpPr txBox="1"/>
          <p:nvPr/>
        </p:nvSpPr>
        <p:spPr>
          <a:xfrm>
            <a:off x="1243142" y="1819519"/>
            <a:ext cx="93035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Cosmos DB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DD6B9-3568-7CCA-633D-2A3C4628CF9C}"/>
              </a:ext>
            </a:extLst>
          </p:cNvPr>
          <p:cNvSpPr txBox="1"/>
          <p:nvPr/>
        </p:nvSpPr>
        <p:spPr>
          <a:xfrm>
            <a:off x="1243142" y="2588960"/>
            <a:ext cx="93035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console application in C#</a:t>
            </a:r>
          </a:p>
          <a:p>
            <a:pPr algn="ctr"/>
            <a:r>
              <a:rPr lang="en-US" sz="2400" dirty="0">
                <a:highlight>
                  <a:srgbClr val="00FFFF"/>
                </a:highlight>
              </a:rPr>
              <a:t>(quickStart)</a:t>
            </a:r>
          </a:p>
        </p:txBody>
      </p:sp>
    </p:spTree>
    <p:extLst>
      <p:ext uri="{BB962C8B-B14F-4D97-AF65-F5344CB8AC3E}">
        <p14:creationId xmlns:p14="http://schemas.microsoft.com/office/powerpoint/2010/main" val="218764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44AAD-FFF1-860E-BC9F-C92D0F96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50" y="963468"/>
            <a:ext cx="10834155" cy="5321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2EB64-F4FA-F6A4-13B6-DB50FCC51FB6}"/>
              </a:ext>
            </a:extLst>
          </p:cNvPr>
          <p:cNvSpPr txBox="1"/>
          <p:nvPr/>
        </p:nvSpPr>
        <p:spPr>
          <a:xfrm>
            <a:off x="581890" y="498764"/>
            <a:ext cx="85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Set the environmental variables values: the </a:t>
            </a:r>
            <a:r>
              <a:rPr lang="en-US" dirty="0">
                <a:highlight>
                  <a:srgbClr val="FFFF00"/>
                </a:highlight>
              </a:rPr>
              <a:t>COSMOS_ENDPOINT</a:t>
            </a:r>
            <a:r>
              <a:rPr lang="en-US" dirty="0"/>
              <a:t> and the </a:t>
            </a:r>
            <a:r>
              <a:rPr lang="en-US" dirty="0">
                <a:highlight>
                  <a:srgbClr val="FFFF00"/>
                </a:highlight>
              </a:rPr>
              <a:t>COSMOS_KEY</a:t>
            </a:r>
          </a:p>
        </p:txBody>
      </p:sp>
    </p:spTree>
    <p:extLst>
      <p:ext uri="{BB962C8B-B14F-4D97-AF65-F5344CB8AC3E}">
        <p14:creationId xmlns:p14="http://schemas.microsoft.com/office/powerpoint/2010/main" val="411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BB5F65-F8A2-5993-8D96-84A935EF9C89}"/>
              </a:ext>
            </a:extLst>
          </p:cNvPr>
          <p:cNvSpPr txBox="1"/>
          <p:nvPr/>
        </p:nvSpPr>
        <p:spPr>
          <a:xfrm>
            <a:off x="568169" y="584029"/>
            <a:ext cx="1119474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------------------------------------------------------------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Copyright (c) Microsoft Corporation.  All rights reserved.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------------------------------------------------------------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using_directives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Microsoft.Azure.Cosmos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using_directives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client_credentials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New instance of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CosmosClient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class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//We need to set these two variable in the Environment Variables...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CosmosClient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accountEndpoint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COSMOS_ENDPOINT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)!,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authKeyOrResourceToken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Environment.GetEnvironmentVariable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COSMOS_KEY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)!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client_credentials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new_database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Database reference with creation if it does not already exist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Database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database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client.CreateDatabaseIfNotExistsAsync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id: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cosmicworks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107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51F41-2D3B-7199-F939-F6D24E187486}"/>
              </a:ext>
            </a:extLst>
          </p:cNvPr>
          <p:cNvSpPr txBox="1"/>
          <p:nvPr/>
        </p:nvSpPr>
        <p:spPr>
          <a:xfrm>
            <a:off x="639191" y="370965"/>
            <a:ext cx="8291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$"New database:\t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new_database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new_container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Container reference with creation if it does not already exist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Container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container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database.CreateContainerIfNotExistsAsync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id: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products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partitionKeyPath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"/</a:t>
            </a:r>
            <a:r>
              <a:rPr lang="en-US" sz="1400" dirty="0" err="1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categoryId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throughput: 400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$"New container:\t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container.Id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new_container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new_item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new object and 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upsert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(create or replace) to container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Product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id: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70b63682-b93a-4c77-aad2-65501347265f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61dba35b-4f02-45c5-b648-c6badc0cbd79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categoryName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gear-surf-surfboards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name: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Yamba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Surfboard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quantity: </a:t>
            </a: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sale: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Product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createdItem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container.CreateItemAsync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item: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newItem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partitionKey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PartitionKey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61dba35b-4f02-45c5-b648-c6badc0cbd79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51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51F41-2D3B-7199-F939-F6D24E187486}"/>
              </a:ext>
            </a:extLst>
          </p:cNvPr>
          <p:cNvSpPr txBox="1"/>
          <p:nvPr/>
        </p:nvSpPr>
        <p:spPr>
          <a:xfrm>
            <a:off x="568170" y="584029"/>
            <a:ext cx="1138117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query_items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Create query using a SQL string and parameters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query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QueryDefinition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query: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SELECT * FROM products p WHERE </a:t>
            </a:r>
            <a:r>
              <a:rPr lang="en-US" sz="1400" dirty="0" err="1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p.categoryId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= @categoryId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WithParameter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@</a:t>
            </a:r>
            <a:r>
              <a:rPr lang="en-US" sz="1400" dirty="0" err="1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categoryId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61dba35b-4f02-45c5-b648-c6badc0cbd79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FeedIterator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feed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container.GetItemQueryIterator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&lt;Product&gt;(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queryDefinition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query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feed.HasMoreResults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FeedResponse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response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feed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.ReadNextAsync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(Product item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$"Found item:\t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{item.name}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&lt;/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query_items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C6915-8F8B-83AD-35B3-89F586B6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5" y="1041689"/>
            <a:ext cx="10390909" cy="5303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0CDFD-0FFC-2F96-0A8A-AF52CC5691B0}"/>
              </a:ext>
            </a:extLst>
          </p:cNvPr>
          <p:cNvSpPr txBox="1"/>
          <p:nvPr/>
        </p:nvSpPr>
        <p:spPr>
          <a:xfrm>
            <a:off x="900545" y="512618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Login in the Azure portal and select </a:t>
            </a:r>
            <a:r>
              <a:rPr lang="en-US" b="1" dirty="0"/>
              <a:t>Azure </a:t>
            </a:r>
            <a:r>
              <a:rPr lang="en-US" b="1" dirty="0" err="1"/>
              <a:t>CosmosDB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98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0CDFD-0FFC-2F96-0A8A-AF52CC5691B0}"/>
              </a:ext>
            </a:extLst>
          </p:cNvPr>
          <p:cNvSpPr txBox="1"/>
          <p:nvPr/>
        </p:nvSpPr>
        <p:spPr>
          <a:xfrm>
            <a:off x="581891" y="498764"/>
            <a:ext cx="573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Press the “Create” button in the </a:t>
            </a:r>
            <a:r>
              <a:rPr lang="en-US" b="1" dirty="0"/>
              <a:t>Azure </a:t>
            </a:r>
            <a:r>
              <a:rPr lang="en-US" b="1" dirty="0" err="1"/>
              <a:t>CosmosDB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B40E4-0089-4C4F-7F9A-387F05E2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018903"/>
            <a:ext cx="11028218" cy="313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41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0CDFD-0FFC-2F96-0A8A-AF52CC5691B0}"/>
              </a:ext>
            </a:extLst>
          </p:cNvPr>
          <p:cNvSpPr txBox="1"/>
          <p:nvPr/>
        </p:nvSpPr>
        <p:spPr>
          <a:xfrm>
            <a:off x="581890" y="498764"/>
            <a:ext cx="623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Press the “Create” button in the </a:t>
            </a:r>
            <a:r>
              <a:rPr lang="en-US" b="1" dirty="0"/>
              <a:t>Azure </a:t>
            </a:r>
            <a:r>
              <a:rPr lang="en-US" b="1" dirty="0" err="1"/>
              <a:t>CosmosDB</a:t>
            </a:r>
            <a:r>
              <a:rPr lang="en-US" b="1" dirty="0"/>
              <a:t> for NoSQL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77500-F299-FFFF-A931-C4FB217B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09" y="1092200"/>
            <a:ext cx="10361382" cy="52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C8BFD-DEE9-2AC2-576A-5934CF76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36" y="1237091"/>
            <a:ext cx="10261778" cy="54037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F8EEE-60EC-C385-5BFA-1155473122C4}"/>
              </a:ext>
            </a:extLst>
          </p:cNvPr>
          <p:cNvSpPr txBox="1"/>
          <p:nvPr/>
        </p:nvSpPr>
        <p:spPr>
          <a:xfrm>
            <a:off x="581890" y="498764"/>
            <a:ext cx="1105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Set the Subscription, the resource group, the account name, the location, select the capacity mode,</a:t>
            </a:r>
            <a:br>
              <a:rPr lang="en-US" dirty="0"/>
            </a:br>
            <a:r>
              <a:rPr lang="en-US" dirty="0"/>
              <a:t>apply the free tier discount, limit total account throughput and press the button “Review + create”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06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09617-A9C4-3DB0-27F5-479A0490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974551"/>
            <a:ext cx="11055927" cy="3147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AEB084-851E-2447-4504-215D82EECE67}"/>
              </a:ext>
            </a:extLst>
          </p:cNvPr>
          <p:cNvSpPr txBox="1"/>
          <p:nvPr/>
        </p:nvSpPr>
        <p:spPr>
          <a:xfrm>
            <a:off x="581890" y="498764"/>
            <a:ext cx="1105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Press the </a:t>
            </a:r>
            <a:r>
              <a:rPr lang="en-US" dirty="0" err="1"/>
              <a:t>CosmosDB</a:t>
            </a:r>
            <a:r>
              <a:rPr lang="en-US" dirty="0"/>
              <a:t> link “</a:t>
            </a:r>
            <a:r>
              <a:rPr lang="en-US" dirty="0" err="1"/>
              <a:t>luiscococosmosdb</a:t>
            </a:r>
            <a:r>
              <a:rPr lang="en-US" dirty="0"/>
              <a:t>” to navigate to the </a:t>
            </a:r>
            <a:r>
              <a:rPr lang="en-US" b="1" dirty="0">
                <a:highlight>
                  <a:srgbClr val="FFFF00"/>
                </a:highlight>
              </a:rPr>
              <a:t>Azure </a:t>
            </a:r>
            <a:r>
              <a:rPr lang="en-US" b="1" dirty="0" err="1">
                <a:highlight>
                  <a:srgbClr val="FFFF00"/>
                </a:highlight>
              </a:rPr>
              <a:t>CosmosDB</a:t>
            </a:r>
            <a:r>
              <a:rPr lang="en-US" b="1" dirty="0">
                <a:highlight>
                  <a:srgbClr val="FFFF00"/>
                </a:highlight>
              </a:rPr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81674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D5456B-2A9C-04D9-C683-4EFB8546B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99" y="403934"/>
            <a:ext cx="6827144" cy="60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8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34A47-BF55-E3E5-E379-8D0EE6409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67395"/>
            <a:ext cx="10382250" cy="5558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4E5AD-F5AA-723C-6A7E-97C204E420D5}"/>
              </a:ext>
            </a:extLst>
          </p:cNvPr>
          <p:cNvSpPr txBox="1"/>
          <p:nvPr/>
        </p:nvSpPr>
        <p:spPr>
          <a:xfrm>
            <a:off x="581890" y="498764"/>
            <a:ext cx="1105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Press the </a:t>
            </a:r>
            <a:r>
              <a:rPr lang="en-US" dirty="0" err="1"/>
              <a:t>CosmosDB</a:t>
            </a:r>
            <a:r>
              <a:rPr lang="en-US" dirty="0"/>
              <a:t> link “</a:t>
            </a:r>
            <a:r>
              <a:rPr lang="en-US" dirty="0" err="1"/>
              <a:t>luiscococosmosdb</a:t>
            </a:r>
            <a:r>
              <a:rPr lang="en-US" dirty="0"/>
              <a:t>” to navigate to the </a:t>
            </a:r>
            <a:r>
              <a:rPr lang="en-US" b="1" dirty="0">
                <a:highlight>
                  <a:srgbClr val="FFFF00"/>
                </a:highlight>
              </a:rPr>
              <a:t>Azure </a:t>
            </a:r>
            <a:r>
              <a:rPr lang="en-US" b="1" dirty="0" err="1">
                <a:highlight>
                  <a:srgbClr val="FFFF00"/>
                </a:highlight>
              </a:rPr>
              <a:t>CosmosDB</a:t>
            </a:r>
            <a:r>
              <a:rPr lang="en-US" b="1" dirty="0">
                <a:highlight>
                  <a:srgbClr val="FFFF00"/>
                </a:highlight>
              </a:rPr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233404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D4E5AD-F5AA-723C-6A7E-97C204E420D5}"/>
              </a:ext>
            </a:extLst>
          </p:cNvPr>
          <p:cNvSpPr txBox="1"/>
          <p:nvPr/>
        </p:nvSpPr>
        <p:spPr>
          <a:xfrm>
            <a:off x="581890" y="498764"/>
            <a:ext cx="582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In the </a:t>
            </a:r>
            <a:r>
              <a:rPr lang="en-US" b="1" dirty="0">
                <a:highlight>
                  <a:srgbClr val="FFFF00"/>
                </a:highlight>
              </a:rPr>
              <a:t>Azure </a:t>
            </a:r>
            <a:r>
              <a:rPr lang="en-US" b="1" dirty="0" err="1">
                <a:highlight>
                  <a:srgbClr val="FFFF00"/>
                </a:highlight>
              </a:rPr>
              <a:t>CosmosDB</a:t>
            </a:r>
            <a:r>
              <a:rPr lang="en-US" b="1" dirty="0">
                <a:highlight>
                  <a:srgbClr val="FFFF00"/>
                </a:highlight>
              </a:rPr>
              <a:t> account</a:t>
            </a:r>
            <a:r>
              <a:rPr lang="en-US" b="1" dirty="0"/>
              <a:t> </a:t>
            </a:r>
            <a:r>
              <a:rPr lang="en-US" dirty="0"/>
              <a:t>go to the “Keys” option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ECAD9-AA3A-B653-854F-7F4FEACC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992627"/>
            <a:ext cx="10353261" cy="55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4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560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Enriquez, Luis (DXC Luxoft)</dc:creator>
  <cp:lastModifiedBy>Enriquez, Luis (DXC Luxoft)</cp:lastModifiedBy>
  <cp:revision>33</cp:revision>
  <dcterms:created xsi:type="dcterms:W3CDTF">2023-08-14T11:08:43Z</dcterms:created>
  <dcterms:modified xsi:type="dcterms:W3CDTF">2023-08-14T11:42:08Z</dcterms:modified>
</cp:coreProperties>
</file>