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147308104" r:id="rId5"/>
    <p:sldId id="2147308105" r:id="rId6"/>
    <p:sldId id="258" r:id="rId7"/>
    <p:sldId id="2147308092" r:id="rId8"/>
    <p:sldId id="2147308095" r:id="rId9"/>
    <p:sldId id="2147308099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8E6A-8DAD-48C1-E87B-9D4B85384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174E6-F861-F4E7-CC88-06258F7E6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E9397-3FFA-0758-59A2-C2AECF57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A813-E76E-420C-BB33-52F72A394B47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5D9BE-939E-49E6-D14C-25EA4626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DBB69-841F-EA7A-9AF4-FC0A91C7F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CF995-4EA8-460E-9D07-9AF7DE7045C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485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A3E35-7BEF-D01C-2A4A-EC49682A9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265A7-5B7F-BDA5-75F5-7C6EA400A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9E536-5690-541D-A533-2B5022D44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A813-E76E-420C-BB33-52F72A394B47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40433-44EA-73EB-B8EB-1AB47B32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7F438-024C-78C6-D6E0-02E729B1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CF995-4EA8-460E-9D07-9AF7DE7045C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905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FF76C4-2BAD-9320-31C2-10184C776B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8E663-53B7-4C53-A5C6-D036E58F2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E8642-CD24-2B0C-04B3-19BEAF09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A813-E76E-420C-BB33-52F72A394B47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227B6-CEEF-4EEB-E19F-5ED49213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1E350-C4F6-05DE-3264-D5E9F3DA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CF995-4EA8-460E-9D07-9AF7DE7045C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62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5BEB5-3DF0-0710-5970-ECF817EE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AB7B8-4D8E-C3B6-CA5F-7781E9499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667EA-806E-DA79-F7BD-9817178C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A813-E76E-420C-BB33-52F72A394B47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87AE4-5E76-6D05-6AA2-6055C960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6EBA7-934B-1380-C2AB-085B3D9B7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CF995-4EA8-460E-9D07-9AF7DE7045C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057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B224-B8D2-51BB-6BD4-E747C56B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A13D3-EE58-4439-ADB8-51B5903F0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03A00-22DF-6D10-0B2C-98F8BBD7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A813-E76E-420C-BB33-52F72A394B47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E5BF8-1259-8D7F-9B31-4A2A5F20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1FA2A-54D7-84F9-5248-04DA3DBD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CF995-4EA8-460E-9D07-9AF7DE7045C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076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CDF1-9790-0F58-0710-729F4A24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098BF-21A4-1FB0-8C14-C5186EF6D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B207-4457-3AEC-34E0-9BFDBF63C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3171D-41D8-CC2E-B648-C80F7286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A813-E76E-420C-BB33-52F72A394B47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94104-C161-DAD2-FF78-54AFB497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B4E06-30E8-D7D7-C30D-48911E89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CF995-4EA8-460E-9D07-9AF7DE7045C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788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9DC34-E60D-EB08-D7F6-1710CE233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CF897-8E5C-072C-5011-7154DB5BF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8F454-81CF-B9BB-139B-FB6E78D54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7AA58-9078-6B5D-9C17-25B03E208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517E82-6C33-4185-19A0-3E08C0E1E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8B1C40-9ECE-713E-7289-7F870DD0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A813-E76E-420C-BB33-52F72A394B47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C74233-4A9D-8DED-5219-10CD1963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2D533A-3648-A9D1-FA6B-7EA7C3D8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CF995-4EA8-460E-9D07-9AF7DE7045C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835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315A-CDEB-7CCC-5EF2-E757A925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B8073A-D7CC-CAAE-26B3-F60868F0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A813-E76E-420C-BB33-52F72A394B47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8980E-625B-3A5C-C0A1-4C802986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4FE7A-9C90-B343-96BE-6060E961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CF995-4EA8-460E-9D07-9AF7DE7045C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50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C0E069-674D-2E67-E94C-961E7533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A813-E76E-420C-BB33-52F72A394B47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B7CF6A-8DC9-1278-9577-D93E19D9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7C97C-17D5-B152-2BE5-F10BD4A3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CF995-4EA8-460E-9D07-9AF7DE7045C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783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B8DC-6704-8977-F713-B31CCC29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5EC8-E41A-2E90-94EF-1C28DF1BD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7B395-459E-9EE8-CDFB-57C000742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D6603-6BB3-0567-024A-4E7FE0395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A813-E76E-420C-BB33-52F72A394B47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8441C-C7BE-645E-3B2A-279AC33A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33083-D3D1-1D69-F965-5244A9F7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CF995-4EA8-460E-9D07-9AF7DE7045C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537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48D4-E7D3-B59E-81E0-6555B74DF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6AD48D-5236-680B-574F-66E0763ED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52059-8F32-F31B-56CE-ED95950B4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220BA-BA63-5C54-ECE0-DFC7435B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A813-E76E-420C-BB33-52F72A394B47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A7A95-ED25-BFCA-C431-33C11F8F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927E3-1479-78DE-4198-AFE4B67E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CF995-4EA8-460E-9D07-9AF7DE7045C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9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81F527-0530-313A-CE97-DC089842B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6120E-E5A0-40B9-899E-A1A70B776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9D5E0-139C-F89F-A37B-43378ABB1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9A813-E76E-420C-BB33-52F72A394B47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2B1EA-1151-FDFA-BE33-7E76E0DB5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E5B91-1BAB-7CA6-14A7-42D25502F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CF995-4EA8-460E-9D07-9AF7DE7045C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65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es_es/sdk-for-net/v3/developer-guide/welcom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iscoco/Curso_Aprende_AWS_SDK_para_dotNet-Leccion1/blob/main/README.m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wscli.amazonaws.com/AWSCLIV2.ms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mazonS3/latest/userguide/example_s3_CreateBucket_sectio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aws.amazon.com/es/visualstudio/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aws.amazon.com/es_es/sdk-for-ne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aws.amazon.com/sdkfornet/v3/apidocs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sdk-for-net/v3/developer-guide/tutorials-examples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sdocs/aws-doc-sdk-examples/tree/main/dotnetv3" TargetMode="External"/><Relationship Id="rId2" Type="http://schemas.openxmlformats.org/officeDocument/2006/relationships/hyperlink" Target="https://github.com/awsdocs/aws-net-developer-guid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ws-sdk-for-net | AWS Developer Tools Blog">
            <a:extLst>
              <a:ext uri="{FF2B5EF4-FFF2-40B4-BE49-F238E27FC236}">
                <a16:creationId xmlns:a16="http://schemas.microsoft.com/office/drawing/2014/main" id="{3A8C76C5-2786-4588-20AC-94F02A0E4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160" y="274689"/>
            <a:ext cx="1888872" cy="120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9DF77A-1B8F-A538-DBFB-86A0434EF1A2}"/>
              </a:ext>
            </a:extLst>
          </p:cNvPr>
          <p:cNvSpPr txBox="1"/>
          <p:nvPr/>
        </p:nvSpPr>
        <p:spPr>
          <a:xfrm>
            <a:off x="422788" y="4322538"/>
            <a:ext cx="8082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https://docs.aws.amazon.com/es_es/sdk-for-net/v3/developer-guide/welcome.html</a:t>
            </a:r>
            <a:endParaRPr lang="es-E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E2AC51-857E-F81A-6CDD-91055EEFB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88" y="1755565"/>
            <a:ext cx="8445912" cy="2551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2A2779-6080-9F41-20C3-8335AB032DF1}"/>
              </a:ext>
            </a:extLst>
          </p:cNvPr>
          <p:cNvSpPr txBox="1"/>
          <p:nvPr/>
        </p:nvSpPr>
        <p:spPr>
          <a:xfrm>
            <a:off x="422788" y="63022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/>
              <a:t>¿Qué es el AWS SDK for .NET?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A05C3E-88C8-878A-DC53-08572783DA3E}"/>
              </a:ext>
            </a:extLst>
          </p:cNvPr>
          <p:cNvSpPr txBox="1"/>
          <p:nvPr/>
        </p:nvSpPr>
        <p:spPr>
          <a:xfrm>
            <a:off x="422788" y="4800056"/>
            <a:ext cx="1109078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/>
              <a:t>AWS SDK for .NET es un conjunto de </a:t>
            </a:r>
            <a:r>
              <a:rPr lang="es-ES" sz="2000" b="1" dirty="0"/>
              <a:t>bibliotecas</a:t>
            </a:r>
            <a:r>
              <a:rPr lang="es-ES" sz="2000" dirty="0"/>
              <a:t> y </a:t>
            </a:r>
            <a:r>
              <a:rPr lang="es-ES" sz="2000" b="1" dirty="0"/>
              <a:t>herramientas</a:t>
            </a:r>
            <a:r>
              <a:rPr lang="es-ES" sz="2000" dirty="0"/>
              <a:t> proporcionadas por Amazon Web Services (</a:t>
            </a:r>
            <a:r>
              <a:rPr lang="es-ES" sz="2000" b="1" dirty="0"/>
              <a:t>AWS</a:t>
            </a:r>
            <a:r>
              <a:rPr lang="es-ES" sz="2000" dirty="0"/>
              <a:t>) que permiten a los desarrolladores de aplicaciones en el entorno .NET interactuar fácilmente con los servicios de AWS. </a:t>
            </a:r>
          </a:p>
          <a:p>
            <a:endParaRPr lang="es-ES" dirty="0"/>
          </a:p>
          <a:p>
            <a:r>
              <a:rPr lang="es-ES" sz="2000" dirty="0"/>
              <a:t>En esencia, es un </a:t>
            </a:r>
            <a:r>
              <a:rPr lang="es-ES" sz="2000" b="1" dirty="0"/>
              <a:t>SDK</a:t>
            </a:r>
            <a:r>
              <a:rPr lang="es-ES" sz="2000" dirty="0"/>
              <a:t> (Software Development Kit) que facilita el uso de los servicios en la nube de AWS desde aplicaciones escritas en lenguajes compatibles con .NET, como </a:t>
            </a:r>
            <a:r>
              <a:rPr lang="es-ES" sz="2000" b="1" dirty="0"/>
              <a:t>C#</a:t>
            </a:r>
            <a:r>
              <a:rPr lang="es-ES" sz="2000" dirty="0"/>
              <a:t> o </a:t>
            </a:r>
            <a:r>
              <a:rPr lang="es-ES" sz="2000" b="1" dirty="0"/>
              <a:t>VB.NET</a:t>
            </a:r>
            <a:r>
              <a:rPr lang="es-ES" sz="20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D1B0FC-DB3B-EEDB-2396-2C215187A966}"/>
              </a:ext>
            </a:extLst>
          </p:cNvPr>
          <p:cNvSpPr txBox="1"/>
          <p:nvPr/>
        </p:nvSpPr>
        <p:spPr>
          <a:xfrm>
            <a:off x="422788" y="1185445"/>
            <a:ext cx="110907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/>
              <a:t>AWS</a:t>
            </a:r>
            <a:r>
              <a:rPr lang="es-ES" sz="2000" dirty="0"/>
              <a:t> (Amazon Web Services) </a:t>
            </a:r>
            <a:r>
              <a:rPr lang="es-ES" sz="2000" b="1" dirty="0"/>
              <a:t>SDK</a:t>
            </a:r>
            <a:r>
              <a:rPr lang="es-ES" sz="2000" dirty="0"/>
              <a:t> (Software Development Kit) for .</a:t>
            </a:r>
            <a:r>
              <a:rPr lang="es-ES" sz="2000" b="1" dirty="0"/>
              <a:t>NET</a:t>
            </a:r>
            <a:r>
              <a:rPr lang="es-ES" sz="2000" dirty="0"/>
              <a:t> (C# and VB)</a:t>
            </a:r>
          </a:p>
        </p:txBody>
      </p:sp>
    </p:spTree>
    <p:extLst>
      <p:ext uri="{BB962C8B-B14F-4D97-AF65-F5344CB8AC3E}">
        <p14:creationId xmlns:p14="http://schemas.microsoft.com/office/powerpoint/2010/main" val="204334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ws-sdk-for-net | AWS Developer Tools Blog">
            <a:extLst>
              <a:ext uri="{FF2B5EF4-FFF2-40B4-BE49-F238E27FC236}">
                <a16:creationId xmlns:a16="http://schemas.microsoft.com/office/drawing/2014/main" id="{3A8C76C5-2786-4588-20AC-94F02A0E4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160" y="274689"/>
            <a:ext cx="1888872" cy="120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5C48FD-8908-11D4-A119-C3CCC59025D3}"/>
              </a:ext>
            </a:extLst>
          </p:cNvPr>
          <p:cNvSpPr txBox="1"/>
          <p:nvPr/>
        </p:nvSpPr>
        <p:spPr>
          <a:xfrm>
            <a:off x="294968" y="1598528"/>
            <a:ext cx="1171022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/>
              <a:t>Sigue estos pasos para preparer tu entorno de Desarrollo para programar aplicaciones C# que integren las librerias </a:t>
            </a:r>
            <a:r>
              <a:rPr lang="en-US" sz="2000" b="0" dirty="0"/>
              <a:t> AWS SDK for .NET: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dirty="0"/>
              <a:t>1. C</a:t>
            </a:r>
            <a:r>
              <a:rPr lang="es-ES" sz="2000" dirty="0"/>
              <a:t>ómo </a:t>
            </a:r>
            <a:r>
              <a:rPr lang="en-US" sz="2000" dirty="0">
                <a:hlinkClick r:id="rId3"/>
              </a:rPr>
              <a:t>crear una cuenta </a:t>
            </a:r>
            <a:r>
              <a:rPr lang="en-US" sz="2000" b="1" dirty="0">
                <a:hlinkClick r:id="rId3"/>
              </a:rPr>
              <a:t>AWS Free Tier</a:t>
            </a:r>
            <a:r>
              <a:rPr lang="en-US" sz="2000" b="1" dirty="0"/>
              <a:t> 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FF0000"/>
                </a:solidFill>
              </a:rPr>
              <a:t>Video Lección 1</a:t>
            </a:r>
            <a:r>
              <a:rPr lang="en-US" sz="2000" dirty="0"/>
              <a:t>)</a:t>
            </a:r>
            <a:endParaRPr lang="en-US" sz="2000" dirty="0">
              <a:solidFill>
                <a:srgbClr val="0070C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dirty="0"/>
              <a:t>2. </a:t>
            </a:r>
            <a:r>
              <a:rPr lang="en-US" sz="2000" dirty="0"/>
              <a:t>Cómo c</a:t>
            </a:r>
            <a:r>
              <a:rPr lang="en-US" sz="2000" b="0" dirty="0"/>
              <a:t>rear un </a:t>
            </a:r>
            <a:r>
              <a:rPr lang="en-US" sz="2000" b="1" dirty="0"/>
              <a:t>Usuario con permisos de Administrador 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FF0000"/>
                </a:solidFill>
              </a:rPr>
              <a:t>Video Lección 2</a:t>
            </a:r>
            <a:r>
              <a:rPr lang="en-US" sz="2000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3. Cómo instalar </a:t>
            </a:r>
            <a:r>
              <a:rPr lang="en-US" sz="2000" b="1" dirty="0"/>
              <a:t>AWS CLI</a:t>
            </a:r>
            <a:r>
              <a:rPr lang="en-US" sz="2000" dirty="0"/>
              <a:t>: </a:t>
            </a:r>
            <a:r>
              <a:rPr lang="en-US" sz="2000" dirty="0">
                <a:hlinkClick r:id="rId4"/>
              </a:rPr>
              <a:t>https://awscli.amazonaws.com/AWSCLIV2.msi</a:t>
            </a:r>
            <a:r>
              <a:rPr lang="en-US" sz="2000" dirty="0"/>
              <a:t> (</a:t>
            </a:r>
            <a:r>
              <a:rPr lang="en-US" sz="2000" b="1" dirty="0">
                <a:solidFill>
                  <a:srgbClr val="FF0000"/>
                </a:solidFill>
              </a:rPr>
              <a:t>Video Lección 3</a:t>
            </a:r>
            <a:r>
              <a:rPr lang="en-US" sz="2000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0" dirty="0"/>
          </a:p>
          <a:p>
            <a:pPr>
              <a:defRPr/>
            </a:pPr>
            <a:r>
              <a:rPr lang="en-US" sz="2000" dirty="0"/>
              <a:t>4</a:t>
            </a:r>
            <a:r>
              <a:rPr lang="en-US" sz="2000" b="0" dirty="0"/>
              <a:t>. Obtener las credenciales de acceso para AWS CLI</a:t>
            </a:r>
            <a:r>
              <a:rPr lang="en-US" sz="2000" dirty="0"/>
              <a:t>: </a:t>
            </a:r>
            <a:r>
              <a:rPr lang="en-US" sz="2000" b="1" dirty="0"/>
              <a:t>Access Key </a:t>
            </a:r>
            <a:r>
              <a:rPr lang="en-US" sz="2000" dirty="0"/>
              <a:t>y</a:t>
            </a:r>
            <a:r>
              <a:rPr lang="en-US" sz="2000" b="0" dirty="0"/>
              <a:t> </a:t>
            </a:r>
            <a:r>
              <a:rPr lang="en-US" sz="2000" b="1" dirty="0"/>
              <a:t>Secret Key</a:t>
            </a:r>
            <a:r>
              <a:rPr lang="en-US" sz="2000" b="0" dirty="0"/>
              <a:t> 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FF0000"/>
                </a:solidFill>
              </a:rPr>
              <a:t>Video Lección 4</a:t>
            </a:r>
            <a:r>
              <a:rPr lang="en-US" sz="2000" dirty="0"/>
              <a:t>)</a:t>
            </a:r>
            <a:endParaRPr lang="en-US" sz="2000" b="0" dirty="0">
              <a:solidFill>
                <a:srgbClr val="0070C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0" dirty="0"/>
          </a:p>
          <a:p>
            <a:pPr>
              <a:defRPr/>
            </a:pPr>
            <a:r>
              <a:rPr lang="en-US" sz="2000" b="0" dirty="0"/>
              <a:t>5. Ejecutar el commando “</a:t>
            </a:r>
            <a:r>
              <a:rPr lang="en-US" sz="2000" b="1" dirty="0"/>
              <a:t>aws configure</a:t>
            </a:r>
            <a:r>
              <a:rPr lang="en-US" sz="2000" b="0" dirty="0"/>
              <a:t>” para configurar tu cuenta de AWS (</a:t>
            </a:r>
            <a:r>
              <a:rPr lang="en-US" sz="2000" dirty="0"/>
              <a:t>introduc</a:t>
            </a:r>
            <a:r>
              <a:rPr lang="en-US" sz="2000" b="0" dirty="0"/>
              <a:t>e tu regi</a:t>
            </a:r>
            <a:r>
              <a:rPr lang="es-ES" sz="2000" b="0" dirty="0"/>
              <a:t>ó</a:t>
            </a:r>
            <a:r>
              <a:rPr lang="en-US" sz="2000" b="0" dirty="0"/>
              <a:t>n “</a:t>
            </a:r>
            <a:r>
              <a:rPr lang="en-US" sz="2000" b="1" dirty="0"/>
              <a:t>eu-west-3</a:t>
            </a:r>
            <a:r>
              <a:rPr lang="en-US" sz="2000" b="0" dirty="0"/>
              <a:t>”, y tu formato de salida por defecto “</a:t>
            </a:r>
            <a:r>
              <a:rPr lang="en-US" sz="2000" b="1" dirty="0"/>
              <a:t>json</a:t>
            </a:r>
            <a:r>
              <a:rPr lang="en-US" sz="2000" b="0" dirty="0"/>
              <a:t>”) 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FF0000"/>
                </a:solidFill>
              </a:rPr>
              <a:t>Video Lección 4</a:t>
            </a:r>
            <a:r>
              <a:rPr lang="en-US" sz="2000" dirty="0"/>
              <a:t>)</a:t>
            </a:r>
            <a:endParaRPr lang="en-US" sz="2000" b="0" dirty="0">
              <a:solidFill>
                <a:srgbClr val="0070C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0" dirty="0"/>
          </a:p>
          <a:p>
            <a:pPr>
              <a:defRPr/>
            </a:pPr>
            <a:r>
              <a:rPr lang="en-US" sz="2000" b="0" dirty="0"/>
              <a:t>6. (Opcional) Tu puedes crear diferentes perfiles </a:t>
            </a:r>
            <a:r>
              <a:rPr lang="en-US" sz="2000" dirty="0"/>
              <a:t>y elegir uno entre ellos (</a:t>
            </a:r>
            <a:r>
              <a:rPr lang="en-US" sz="2000" b="1" dirty="0">
                <a:solidFill>
                  <a:srgbClr val="FF0000"/>
                </a:solidFill>
              </a:rPr>
              <a:t>Video Lección 4</a:t>
            </a:r>
            <a:r>
              <a:rPr lang="en-US" sz="2000" dirty="0"/>
              <a:t>)</a:t>
            </a:r>
            <a:endParaRPr lang="en-US" sz="2000" b="0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FE694-A6EC-74AA-084E-A86495980A7D}"/>
              </a:ext>
            </a:extLst>
          </p:cNvPr>
          <p:cNvSpPr txBox="1"/>
          <p:nvPr/>
        </p:nvSpPr>
        <p:spPr>
          <a:xfrm>
            <a:off x="294968" y="614419"/>
            <a:ext cx="70398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/>
              <a:t>Entorno de desarrollo para </a:t>
            </a:r>
            <a:r>
              <a:rPr lang="en-US" sz="2800" b="1" dirty="0"/>
              <a:t>AWS</a:t>
            </a:r>
            <a:r>
              <a:rPr lang="es-ES" sz="2800" b="1" dirty="0"/>
              <a:t> SDK for .NET</a:t>
            </a:r>
          </a:p>
        </p:txBody>
      </p:sp>
    </p:spTree>
    <p:extLst>
      <p:ext uri="{BB962C8B-B14F-4D97-AF65-F5344CB8AC3E}">
        <p14:creationId xmlns:p14="http://schemas.microsoft.com/office/powerpoint/2010/main" val="212651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ws-sdk-for-net | AWS Developer Tools Blog">
            <a:extLst>
              <a:ext uri="{FF2B5EF4-FFF2-40B4-BE49-F238E27FC236}">
                <a16:creationId xmlns:a16="http://schemas.microsoft.com/office/drawing/2014/main" id="{3A8C76C5-2786-4588-20AC-94F02A0E4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160" y="274689"/>
            <a:ext cx="1888872" cy="120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1FE694-A6EC-74AA-084E-A86495980A7D}"/>
              </a:ext>
            </a:extLst>
          </p:cNvPr>
          <p:cNvSpPr txBox="1"/>
          <p:nvPr/>
        </p:nvSpPr>
        <p:spPr>
          <a:xfrm>
            <a:off x="294968" y="614419"/>
            <a:ext cx="70398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/>
              <a:t>Ejemplo de utilización de </a:t>
            </a:r>
            <a:r>
              <a:rPr lang="en-US" sz="2800" b="1" dirty="0"/>
              <a:t>AWS</a:t>
            </a:r>
            <a:r>
              <a:rPr lang="es-ES" sz="2800" b="1" dirty="0"/>
              <a:t> SDK for .NET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4E8B6C-1F23-8FEC-787C-00D5B5BEF0A2}"/>
              </a:ext>
            </a:extLst>
          </p:cNvPr>
          <p:cNvSpPr txBox="1"/>
          <p:nvPr/>
        </p:nvSpPr>
        <p:spPr>
          <a:xfrm>
            <a:off x="294968" y="1322972"/>
            <a:ext cx="11441213" cy="5458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Cómo crear un almacén de datos S3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2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Paso 1</a:t>
            </a:r>
            <a:r>
              <a:rPr lang="en-US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/>
              <a:t>Crear un nuevo Proyecto de tipo Consola en .NET con tu IDE preferido por ejemplo Visual Studio 2022 </a:t>
            </a:r>
            <a:endParaRPr lang="en-US" sz="1200" dirty="0"/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2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kern="100" dirty="0">
                <a:ea typeface="Calibri" panose="020F0502020204030204" pitchFamily="34" charset="0"/>
                <a:cs typeface="Arial" panose="020B0604020202020204" pitchFamily="34" charset="0"/>
              </a:rPr>
              <a:t>Paso</a:t>
            </a: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2</a:t>
            </a:r>
            <a:r>
              <a:rPr lang="en-US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 Añadir el paquete Nuget</a:t>
            </a:r>
            <a:r>
              <a:rPr lang="en-US" dirty="0"/>
              <a:t>: </a:t>
            </a:r>
            <a:r>
              <a:rPr lang="en-US" b="1" dirty="0"/>
              <a:t>AWSSDK.S3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kern="100" dirty="0">
                <a:ea typeface="Calibri" panose="020F0502020204030204" pitchFamily="34" charset="0"/>
                <a:cs typeface="Arial" panose="020B0604020202020204" pitchFamily="34" charset="0"/>
              </a:rPr>
              <a:t>Paso</a:t>
            </a:r>
            <a:r>
              <a:rPr lang="en-US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3</a:t>
            </a:r>
            <a:r>
              <a:rPr lang="en-US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 Escribir el Código Fuente de la aplicación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Abrir el archivo </a:t>
            </a:r>
            <a:r>
              <a:rPr lang="en-US" b="1" dirty="0"/>
              <a:t>Program.cs</a:t>
            </a:r>
            <a:r>
              <a:rPr lang="en-US" dirty="0"/>
              <a:t>:</a:t>
            </a:r>
            <a:endParaRPr lang="en-US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using</a:t>
            </a:r>
            <a:r>
              <a:rPr lang="en-US" dirty="0">
                <a:solidFill>
                  <a:srgbClr val="000000"/>
                </a:solidFill>
              </a:rPr>
              <a:t> Amazon.S3;</a:t>
            </a:r>
          </a:p>
          <a:p>
            <a:r>
              <a:rPr lang="en-US" dirty="0">
                <a:solidFill>
                  <a:srgbClr val="0000FF"/>
                </a:solidFill>
              </a:rPr>
              <a:t>using</a:t>
            </a:r>
            <a:r>
              <a:rPr lang="en-US" dirty="0">
                <a:solidFill>
                  <a:srgbClr val="000000"/>
                </a:solidFill>
              </a:rPr>
              <a:t> Amazon.S3.Model;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IAmazonS3 client =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AmazonS3Client</a:t>
            </a:r>
            <a:r>
              <a:rPr lang="en-US" dirty="0">
                <a:solidFill>
                  <a:srgbClr val="000000"/>
                </a:solidFill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request =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PutBucketRequest</a:t>
            </a:r>
          </a:p>
          <a:p>
            <a:r>
              <a:rPr lang="en-US" dirty="0">
                <a:solidFill>
                  <a:srgbClr val="000000"/>
                </a:solidFill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</a:rPr>
              <a:t>    BucketName = </a:t>
            </a:r>
            <a:r>
              <a:rPr lang="en-US" dirty="0">
                <a:solidFill>
                  <a:srgbClr val="A31515"/>
                </a:solidFill>
              </a:rPr>
              <a:t>"luiscocoenriquezbucket"</a:t>
            </a:r>
            <a:r>
              <a:rPr lang="en-US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</a:rPr>
              <a:t>    UseClientRegion = </a:t>
            </a:r>
            <a:r>
              <a:rPr lang="en-US" dirty="0">
                <a:solidFill>
                  <a:srgbClr val="0000FF"/>
                </a:solidFill>
              </a:rPr>
              <a:t>true</a:t>
            </a:r>
            <a:r>
              <a:rPr lang="en-US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</a:rPr>
              <a:t>};</a:t>
            </a:r>
          </a:p>
          <a:p>
            <a:r>
              <a:rPr lang="en-US" dirty="0">
                <a:solidFill>
                  <a:srgbClr val="0000FF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response = </a:t>
            </a:r>
            <a:r>
              <a:rPr lang="en-US" dirty="0">
                <a:solidFill>
                  <a:srgbClr val="0000FF"/>
                </a:solidFill>
              </a:rPr>
              <a:t>await</a:t>
            </a:r>
            <a:r>
              <a:rPr lang="en-US" dirty="0">
                <a:solidFill>
                  <a:srgbClr val="000000"/>
                </a:solidFill>
              </a:rPr>
              <a:t> client.</a:t>
            </a:r>
            <a:r>
              <a:rPr lang="en-US" b="1" dirty="0">
                <a:solidFill>
                  <a:srgbClr val="000000"/>
                </a:solidFill>
              </a:rPr>
              <a:t>PutBucketAsync</a:t>
            </a:r>
            <a:r>
              <a:rPr lang="en-US" dirty="0">
                <a:solidFill>
                  <a:srgbClr val="000000"/>
                </a:solidFill>
              </a:rPr>
              <a:t>(request);</a:t>
            </a:r>
            <a:endParaRPr lang="en-US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80D30-822A-BEE0-85E0-001B339DC0BB}"/>
              </a:ext>
            </a:extLst>
          </p:cNvPr>
          <p:cNvSpPr txBox="1"/>
          <p:nvPr/>
        </p:nvSpPr>
        <p:spPr>
          <a:xfrm>
            <a:off x="6363927" y="6134738"/>
            <a:ext cx="5817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https://docs.aws.amazon.com/AmazonS3/latest/userguide/example_s3_CreateBucket_section.html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06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36473"/>
            <a:ext cx="11049000" cy="60835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  <a:ea typeface="+mn-ea"/>
                <a:cs typeface="+mn-cs"/>
              </a:rPr>
              <a:t>(optional) Install AWS Toolkit for Visual Studio 2022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6FE624-8E26-2BBA-D9B8-D64E602EA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9" y="1557769"/>
            <a:ext cx="3630798" cy="2742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35EB08-1324-0198-AF3C-E0F4E6711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641" y="1557768"/>
            <a:ext cx="3630798" cy="2744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4F6613-1898-978C-84EB-3B40AC29A080}"/>
              </a:ext>
            </a:extLst>
          </p:cNvPr>
          <p:cNvSpPr txBox="1"/>
          <p:nvPr/>
        </p:nvSpPr>
        <p:spPr>
          <a:xfrm>
            <a:off x="921258" y="1172630"/>
            <a:ext cx="1039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Descargar e instalar el 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AWS </a:t>
            </a:r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Toolkit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A75FBA-94D9-13CB-26E2-AB2224634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188" y="4657101"/>
            <a:ext cx="8782901" cy="20936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D908E2-04BF-5B0B-9533-6589D0C153F6}"/>
              </a:ext>
            </a:extLst>
          </p:cNvPr>
          <p:cNvSpPr txBox="1"/>
          <p:nvPr/>
        </p:nvSpPr>
        <p:spPr>
          <a:xfrm>
            <a:off x="4209479" y="1160162"/>
            <a:ext cx="4404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https://aws.amazon.com/es/visualstudio/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8DAFD-D649-32CC-E0A5-834561C82332}"/>
              </a:ext>
            </a:extLst>
          </p:cNvPr>
          <p:cNvSpPr txBox="1"/>
          <p:nvPr/>
        </p:nvSpPr>
        <p:spPr>
          <a:xfrm>
            <a:off x="961535" y="4283741"/>
            <a:ext cx="899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Ejecutar Visual Studio y seleccionar la opción de menu: Menu-&gt;</a:t>
            </a:r>
            <a:r>
              <a:rPr lang="en-US" b="1" dirty="0"/>
              <a:t>AWS Toolkit-</a:t>
            </a:r>
            <a:r>
              <a:rPr lang="en-US" dirty="0"/>
              <a:t>&gt;</a:t>
            </a:r>
            <a:r>
              <a:rPr lang="en-US" b="1" dirty="0"/>
              <a:t>Getting Started</a:t>
            </a:r>
          </a:p>
        </p:txBody>
      </p:sp>
      <p:pic>
        <p:nvPicPr>
          <p:cNvPr id="3" name="Picture 2" descr="aws-sdk-for-net | AWS Developer Tools Blog">
            <a:extLst>
              <a:ext uri="{FF2B5EF4-FFF2-40B4-BE49-F238E27FC236}">
                <a16:creationId xmlns:a16="http://schemas.microsoft.com/office/drawing/2014/main" id="{E651117F-5935-9255-F0F1-0354F8507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160" y="274689"/>
            <a:ext cx="1888872" cy="120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95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33136"/>
            <a:ext cx="11049000" cy="60835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  <a:ea typeface="+mn-ea"/>
                <a:cs typeface="+mn-cs"/>
              </a:rPr>
              <a:t>(optional) Install AWS Toolkit for Visual Studio 2022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1A4C5E-C64A-AE6B-E6AF-F0C949C63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491855"/>
            <a:ext cx="9006686" cy="50662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938421-8195-B143-CD48-E7CDC5AF2F15}"/>
              </a:ext>
            </a:extLst>
          </p:cNvPr>
          <p:cNvSpPr txBox="1"/>
          <p:nvPr/>
        </p:nvSpPr>
        <p:spPr>
          <a:xfrm>
            <a:off x="571500" y="1024200"/>
            <a:ext cx="444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Seleccionar en el Menú-&gt;View&gt;</a:t>
            </a:r>
            <a:r>
              <a:rPr lang="en-US" b="1" dirty="0"/>
              <a:t>AWS Explorer</a:t>
            </a:r>
          </a:p>
        </p:txBody>
      </p:sp>
      <p:pic>
        <p:nvPicPr>
          <p:cNvPr id="5" name="Picture 4" descr="aws-sdk-for-net | AWS Developer Tools Blog">
            <a:extLst>
              <a:ext uri="{FF2B5EF4-FFF2-40B4-BE49-F238E27FC236}">
                <a16:creationId xmlns:a16="http://schemas.microsoft.com/office/drawing/2014/main" id="{8C6062C5-EA5D-DCD8-0F26-E03A9A5DC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160" y="274689"/>
            <a:ext cx="1888872" cy="120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25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ws-sdk-for-net | AWS Developer Tools Blog">
            <a:extLst>
              <a:ext uri="{FF2B5EF4-FFF2-40B4-BE49-F238E27FC236}">
                <a16:creationId xmlns:a16="http://schemas.microsoft.com/office/drawing/2014/main" id="{3A8C76C5-2786-4588-20AC-94F02A0E4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160" y="274689"/>
            <a:ext cx="1888872" cy="120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FDA085-7A9C-655E-C7D4-6001264F2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12" y="1443035"/>
            <a:ext cx="9781898" cy="49164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5605C7-C4D7-FCA3-7115-1C958EF159E9}"/>
              </a:ext>
            </a:extLst>
          </p:cNvPr>
          <p:cNvSpPr txBox="1"/>
          <p:nvPr/>
        </p:nvSpPr>
        <p:spPr>
          <a:xfrm>
            <a:off x="2738284" y="6399867"/>
            <a:ext cx="5063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4"/>
              </a:rPr>
              <a:t>https://docs.aws.amazon.com/es_es/sdk-for-net/</a:t>
            </a:r>
            <a:endParaRPr lang="es-E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D7BC1B-1DFE-A348-5479-205B82C44CE3}"/>
              </a:ext>
            </a:extLst>
          </p:cNvPr>
          <p:cNvSpPr txBox="1"/>
          <p:nvPr/>
        </p:nvSpPr>
        <p:spPr>
          <a:xfrm>
            <a:off x="403123" y="73515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/>
              <a:t>Documentación de AWS SDK for .NET</a:t>
            </a:r>
          </a:p>
        </p:txBody>
      </p:sp>
    </p:spTree>
    <p:extLst>
      <p:ext uri="{BB962C8B-B14F-4D97-AF65-F5344CB8AC3E}">
        <p14:creationId xmlns:p14="http://schemas.microsoft.com/office/powerpoint/2010/main" val="42422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009" y="684806"/>
            <a:ext cx="11049000" cy="60835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  <a:ea typeface="+mn-ea"/>
                <a:cs typeface="+mn-cs"/>
              </a:rPr>
              <a:t>Listado de API para AWS SDK for 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1E6E77-2D29-B76E-AEDA-6D419BF4AD8F}"/>
              </a:ext>
            </a:extLst>
          </p:cNvPr>
          <p:cNvSpPr txBox="1"/>
          <p:nvPr/>
        </p:nvSpPr>
        <p:spPr>
          <a:xfrm>
            <a:off x="2675248" y="6310559"/>
            <a:ext cx="6841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https://docs.aws.amazon.com/sdkfornet/v3/apidocs/index.html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6D196C-F6C3-362F-68C3-86D11D613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293161"/>
            <a:ext cx="8945251" cy="5031703"/>
          </a:xfrm>
          <a:prstGeom prst="rect">
            <a:avLst/>
          </a:prstGeom>
        </p:spPr>
      </p:pic>
      <p:pic>
        <p:nvPicPr>
          <p:cNvPr id="3" name="Picture 2" descr="aws-sdk-for-net | AWS Developer Tools Blog">
            <a:extLst>
              <a:ext uri="{FF2B5EF4-FFF2-40B4-BE49-F238E27FC236}">
                <a16:creationId xmlns:a16="http://schemas.microsoft.com/office/drawing/2014/main" id="{A31366B1-0547-6576-2E39-7297CCAF2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160" y="274689"/>
            <a:ext cx="1888872" cy="120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6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33136"/>
            <a:ext cx="11049000" cy="60835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  <a:ea typeface="+mn-ea"/>
                <a:cs typeface="+mn-cs"/>
              </a:rPr>
              <a:t>Ejemplos de Código AWS SDK for .NET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590EED-DD96-C044-467E-64C646AB2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23" y="1141491"/>
            <a:ext cx="8876699" cy="4993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E32851-3EB0-B840-E1B6-E93959484E0A}"/>
              </a:ext>
            </a:extLst>
          </p:cNvPr>
          <p:cNvSpPr txBox="1"/>
          <p:nvPr/>
        </p:nvSpPr>
        <p:spPr>
          <a:xfrm>
            <a:off x="571500" y="6150179"/>
            <a:ext cx="879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https://docs.aws.amazon.com/sdk-for-net/v3/developer-guide/tutorials-examples.html</a:t>
            </a:r>
            <a:endParaRPr lang="en-US" dirty="0"/>
          </a:p>
        </p:txBody>
      </p:sp>
      <p:pic>
        <p:nvPicPr>
          <p:cNvPr id="3" name="Picture 2" descr="aws-sdk-for-net | AWS Developer Tools Blog">
            <a:extLst>
              <a:ext uri="{FF2B5EF4-FFF2-40B4-BE49-F238E27FC236}">
                <a16:creationId xmlns:a16="http://schemas.microsoft.com/office/drawing/2014/main" id="{C2CB9F24-DED8-D072-DA9A-F2EB83EFE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160" y="274689"/>
            <a:ext cx="1888872" cy="120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87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68" y="723076"/>
            <a:ext cx="3168167" cy="60835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  <a:ea typeface="+mn-ea"/>
                <a:cs typeface="+mn-cs"/>
              </a:rPr>
              <a:t>Repositorios GitHub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A85145-CEC7-7E7A-AC44-58C73AD92BA8}"/>
              </a:ext>
            </a:extLst>
          </p:cNvPr>
          <p:cNvSpPr txBox="1"/>
          <p:nvPr/>
        </p:nvSpPr>
        <p:spPr>
          <a:xfrm>
            <a:off x="469768" y="1571509"/>
            <a:ext cx="563015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Guía de Desarrollo para AWS SDK for .NET</a:t>
            </a:r>
            <a:endParaRPr lang="en-US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hlinkClick r:id="rId2"/>
              </a:rPr>
              <a:t>https://github.com/awsdocs/aws-net-developer-guide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89A923-F3DD-FA77-1F18-BB2825D1E89C}"/>
              </a:ext>
            </a:extLst>
          </p:cNvPr>
          <p:cNvSpPr txBox="1"/>
          <p:nvPr/>
        </p:nvSpPr>
        <p:spPr>
          <a:xfrm>
            <a:off x="384687" y="4509119"/>
            <a:ext cx="54824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AWS SDK for .NET 3.x documentación y ejemplos</a:t>
            </a:r>
            <a:endParaRPr lang="en-US" sz="20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hlinkClick r:id=""/>
              </a:rPr>
              <a:t>https://github.com/awsdocs/aws-doc-sdk-examples/</a:t>
            </a:r>
          </a:p>
          <a:p>
            <a:r>
              <a:rPr lang="en-US" dirty="0">
                <a:hlinkClick r:id=""/>
              </a:rPr>
              <a:t>tree/main/dotnetv3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8CCB7F-1B23-1DC9-3E2C-EE2778C90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267" y="4265016"/>
            <a:ext cx="5923175" cy="23851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ACF0E2-F527-BC2B-15A8-3DF4A1639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267" y="1610727"/>
            <a:ext cx="5923175" cy="2374993"/>
          </a:xfrm>
          <a:prstGeom prst="rect">
            <a:avLst/>
          </a:prstGeom>
        </p:spPr>
      </p:pic>
      <p:pic>
        <p:nvPicPr>
          <p:cNvPr id="4" name="Picture 3" descr="aws-sdk-for-net | AWS Developer Tools Blog">
            <a:extLst>
              <a:ext uri="{FF2B5EF4-FFF2-40B4-BE49-F238E27FC236}">
                <a16:creationId xmlns:a16="http://schemas.microsoft.com/office/drawing/2014/main" id="{3044A5AE-2D4F-7C6F-5F5E-73A840CA7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160" y="274689"/>
            <a:ext cx="1888872" cy="120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37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626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(optional) Install AWS Toolkit for Visual Studio 2022</vt:lpstr>
      <vt:lpstr>(optional) Install AWS Toolkit for Visual Studio 2022</vt:lpstr>
      <vt:lpstr>PowerPoint Presentation</vt:lpstr>
      <vt:lpstr>Listado de API para AWS SDK for .NET</vt:lpstr>
      <vt:lpstr>Ejemplos de Código AWS SDK for .NET</vt:lpstr>
      <vt:lpstr>Repositorios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Enriquez, Luis (DXC Luxoft)</dc:creator>
  <cp:lastModifiedBy>Enriquez, Luis (DXC Luxoft)</cp:lastModifiedBy>
  <cp:revision>29</cp:revision>
  <dcterms:created xsi:type="dcterms:W3CDTF">2024-09-08T09:54:11Z</dcterms:created>
  <dcterms:modified xsi:type="dcterms:W3CDTF">2024-09-08T19:38:11Z</dcterms:modified>
</cp:coreProperties>
</file>