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56950a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56950a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Configure SSIS, build your first SSIS package and deploy it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1383725"/>
            <a:ext cx="76887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Database Engine Installed and Database AdventureWorksDW Restored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Data Tool Installed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Management Studio Installed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