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3fc8010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3fc8010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c56457f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c56457f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c56950a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c56950a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20f817ce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20f817ce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20f817ce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20f817ce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20f817ce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20f817ce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20f817ce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20f817ce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20f817ce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20f817ce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20f817ce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20f817ce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20f817ce5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20f817ce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380258" y="18474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Configure SSRS, build your first SSRS report and deploy it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729450" y="1530850"/>
            <a:ext cx="7688700" cy="3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Thanks for watching!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Please leave a comment if you have any questions!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If you like this video, please hit the below </a:t>
            </a:r>
            <a:r>
              <a:rPr b="1" lang="en-GB" sz="2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LIKE </a:t>
            </a: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button and </a:t>
            </a:r>
            <a:r>
              <a:rPr b="1" lang="en-GB" sz="26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Subscribe </a:t>
            </a: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it..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729450" y="1383725"/>
            <a:ext cx="76887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SQL Server Database Engine Installed and Database AdventureWorksDW Restored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SQL Server Data Tool Installed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SQL Server Management Studio Installed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IIS Installed and configured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494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1400" l="0" r="20274" t="0"/>
          <a:stretch/>
        </p:blipFill>
        <p:spPr>
          <a:xfrm>
            <a:off x="3219975" y="1367700"/>
            <a:ext cx="5280425" cy="36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 b="0" l="0" r="19633" t="0"/>
          <a:stretch/>
        </p:blipFill>
        <p:spPr>
          <a:xfrm>
            <a:off x="934925" y="2143825"/>
            <a:ext cx="2285050" cy="7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898825" y="1367700"/>
            <a:ext cx="22851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Press Windows Key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,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then search for reporting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574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Connect to SQL Server Reporting Services(SSRS)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616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Configure </a:t>
            </a:r>
            <a:r>
              <a:rPr lang="en-GB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ReportServer </a:t>
            </a:r>
            <a:r>
              <a:rPr lang="en-GB"/>
              <a:t>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75" y="1355825"/>
            <a:ext cx="509433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531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Configure </a:t>
            </a:r>
            <a:r>
              <a:rPr lang="en-GB" sz="2400"/>
              <a:t>ReportServer </a:t>
            </a:r>
            <a:r>
              <a:rPr lang="en-GB" sz="2400"/>
              <a:t>and </a:t>
            </a:r>
            <a:r>
              <a:rPr lang="en-GB" sz="2400"/>
              <a:t>ReportServerTemp </a:t>
            </a:r>
            <a:r>
              <a:rPr lang="en-GB" sz="2400"/>
              <a:t>db</a:t>
            </a:r>
            <a:endParaRPr sz="24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475" y="1321600"/>
            <a:ext cx="348380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574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Configure ReportManager site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50" y="1313050"/>
            <a:ext cx="6749788" cy="37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608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SSRS portals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51498" t="0"/>
          <a:stretch/>
        </p:blipFill>
        <p:spPr>
          <a:xfrm>
            <a:off x="152400" y="1295925"/>
            <a:ext cx="4041352" cy="369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152" y="1295925"/>
            <a:ext cx="4645448" cy="323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7650" y="539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 your first SSRS report with SSDT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25" y="1295900"/>
            <a:ext cx="8118324" cy="37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599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 your SSRS report solution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25" y="1295925"/>
            <a:ext cx="598314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