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c3fc8010d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c3fc8010d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c3fc8010d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c3fc8010d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c3e78158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c3e78158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c3fc801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c3fc801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c37daf4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c37daf4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inkedin.com/in/shawn-xiao-43498636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380258" y="184740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Key </a:t>
            </a:r>
            <a:r>
              <a:rPr lang="en-GB" sz="3600"/>
              <a:t>Skills for a Data Engineer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494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me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838600" y="2941988"/>
            <a:ext cx="40392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451600"/>
            <a:ext cx="7688700" cy="31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Shawn - </a:t>
            </a:r>
            <a:r>
              <a:rPr b="0"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https://www.linkedin.com/in/shawn-xiao-43498636/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I’m a Sr. Data Engineer with over 15 years’ working experience in this area.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494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 of key terms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838600" y="2379525"/>
            <a:ext cx="54651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838600" y="2941988"/>
            <a:ext cx="40392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838600" y="1327550"/>
            <a:ext cx="7198200" cy="3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RDMS: Redshift,Oracle,SQL Server,Snowflake,MySQL,PostgreSQL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NoSQL: Cassandra,MongoDB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Programming: Python,Java,Scala,R,C++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Engine &amp; WorkFlow: Spark, Airflow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Repo: Git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Cloud: AWS, Azure &amp; GCP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Hadoop,Hive,Hbase,Linux,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Streaming: Kafka, Kinesis, Stream Analytics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Reporting: Tableau, PowerBI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838600" y="3479900"/>
            <a:ext cx="40392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838600" y="4556175"/>
            <a:ext cx="40392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843600" y="605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Skill ordered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600" y="1322525"/>
            <a:ext cx="268856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 rotWithShape="1">
          <a:blip r:embed="rId4">
            <a:alphaModFix/>
          </a:blip>
          <a:srcRect b="0" l="0" r="0" t="1768"/>
          <a:stretch/>
        </p:blipFill>
        <p:spPr>
          <a:xfrm>
            <a:off x="4175125" y="1356275"/>
            <a:ext cx="3116450" cy="37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530850"/>
            <a:ext cx="7688700" cy="3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 for watching!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Please leave a comment if you have any questions!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 like this </a:t>
            </a:r>
            <a:r>
              <a:rPr lang="en-GB"/>
              <a:t>video</a:t>
            </a:r>
            <a:r>
              <a:rPr lang="en-GB"/>
              <a:t>, please hit the below LIKE button and </a:t>
            </a:r>
            <a:r>
              <a:rPr lang="en-GB"/>
              <a:t>Subscribe</a:t>
            </a:r>
            <a:r>
              <a:rPr lang="en-GB"/>
              <a:t> it..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