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park.apache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park.apache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3fc8010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3fc8010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e6af2cd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e6af2cd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https://spark.apache.org/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ce3e945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ce3e945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https://spark.apache.org/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e6af2cd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e6af2cd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c56457f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c56457f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ub.docker.com/_/mysq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.mysql.com/downloads/connector/j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380258" y="18474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Reading and writing data from/to MySQL using Apache Spark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49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1383725"/>
            <a:ext cx="7688700" cy="30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>
                <a:solidFill>
                  <a:srgbClr val="000000"/>
                </a:solidFill>
              </a:rPr>
              <a:t>Docker Desktop installed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>
                <a:solidFill>
                  <a:srgbClr val="000000"/>
                </a:solidFill>
              </a:rPr>
              <a:t>Local Apache Spark env configured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>
                <a:solidFill>
                  <a:srgbClr val="000000"/>
                </a:solidFill>
              </a:rPr>
              <a:t>Visual Studio Code (VS Code) with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-GB">
                <a:solidFill>
                  <a:srgbClr val="000000"/>
                </a:solidFill>
              </a:rPr>
              <a:t>Pyspark installed and configured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-GB">
                <a:solidFill>
                  <a:srgbClr val="000000"/>
                </a:solidFill>
              </a:rPr>
              <a:t>Extensions: </a:t>
            </a:r>
            <a:endParaRPr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</a:pPr>
            <a:r>
              <a:rPr lang="en-GB">
                <a:solidFill>
                  <a:srgbClr val="000000"/>
                </a:solidFill>
              </a:rPr>
              <a:t>Python</a:t>
            </a:r>
            <a:endParaRPr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</a:pPr>
            <a:r>
              <a:rPr lang="en-GB">
                <a:solidFill>
                  <a:srgbClr val="000000"/>
                </a:solidFill>
              </a:rPr>
              <a:t>MySQL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** Please see my previous video for configurations.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49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MySQL docker container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383725"/>
            <a:ext cx="7688700" cy="30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Download MySQL 8 from here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https://hub.docker.com/_/mysql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docker run -p 3306:3306 --name mysql1 -e MYSQL_ROOT_PASSWORD=password -d mysql:8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docker exec -u root -it 0866c48e65c9 bash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CREATE DATABASE sales;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CREATE USER 'shxiao'@'%' IDENTIFIED WITH mysql_native_password BY 'password';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GRANT ALL on sales.* to 'shxiao'@'%';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flush privileges;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488725"/>
            <a:ext cx="76887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JDBC Connector for MySQL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374418"/>
            <a:ext cx="7688700" cy="29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1: Download Connector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https://dev.mysql.com/downloads/connector/j/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Step 2: Copy this jar to  jars folder under SPARK_HOME directory. e.g.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200" y="1720843"/>
            <a:ext cx="43910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5">
            <a:alphaModFix/>
          </a:blip>
          <a:srcRect b="0" l="0" r="51978" t="0"/>
          <a:stretch/>
        </p:blipFill>
        <p:spPr>
          <a:xfrm>
            <a:off x="1369200" y="2571750"/>
            <a:ext cx="4391024" cy="18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729450" y="1530850"/>
            <a:ext cx="7688700" cy="3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Thanks for watching!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Please leave a comment if you have any questions!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If you like this video, please hit the below </a:t>
            </a:r>
            <a:r>
              <a:rPr b="1" lang="en-GB" sz="2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LIKE </a:t>
            </a: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button and </a:t>
            </a:r>
            <a:r>
              <a:rPr b="1" lang="en-GB" sz="2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Subscribe </a:t>
            </a: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it..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