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af2c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af2c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e3e945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e3e945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af2c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af2c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gadmi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docker.com/_/postg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dbc.postgresql.org/download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Reading and writing data from/to Postgre</a:t>
            </a:r>
            <a:r>
              <a:rPr lang="en-GB" sz="3600"/>
              <a:t>SQL</a:t>
            </a:r>
            <a:r>
              <a:rPr lang="en-GB" sz="3600"/>
              <a:t> using Apache Spark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Docker Desktop installed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Local Apache Spark env configured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pgAdmin installed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https://www.pgadmin.org/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Visual Studio Code (VS Code) with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-GB">
                <a:solidFill>
                  <a:srgbClr val="000000"/>
                </a:solidFill>
              </a:rPr>
              <a:t>Pyspark installed and configured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-GB">
                <a:solidFill>
                  <a:srgbClr val="000000"/>
                </a:solidFill>
              </a:rPr>
              <a:t>Extension -  Python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** Please see my previous video for configurations.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PostgreSQL docker container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Download PostgreSQL 12 from here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https://hub.docker.com/_/postgres</a:t>
            </a:r>
            <a:br>
              <a:rPr lang="en-GB">
                <a:solidFill>
                  <a:srgbClr val="000000"/>
                </a:solidFill>
              </a:rPr>
            </a:b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docker run --name mypostgres -e POSTGRES_PASSWORD=password -p 5432:5432 -d postgres:12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docker exec -it 216f6bbce3ec bash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psql -U postgres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create database mydb;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create user myuser with encrypted password 'mypass';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grant all privileges on database mydb to myuser;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488725"/>
            <a:ext cx="768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JDBC Connector for MySQL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74418"/>
            <a:ext cx="7688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</a:t>
            </a:r>
            <a:r>
              <a:rPr lang="en-GB"/>
              <a:t>Download JDBC Driver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https://jdbc.postgresql.org/download.html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Step 2: Copy this jar to  jars folder under SPARK_HOME directory. e.g.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200" y="1739300"/>
            <a:ext cx="12287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613" y="2571750"/>
            <a:ext cx="46577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