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af2cd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af2cd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https://spark.apache.org/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6af2cd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6af2cd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soft/sql-spark-connector/releases/tag/v1.0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Reading and writing data from/to SQL Server using Apache Spark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83725"/>
            <a:ext cx="76887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A SQL Server Instance with 2 databases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Local Apache Spark env configured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Visual Studio Code (VS Code) with Pyspark installed and configured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488725"/>
            <a:ext cx="7688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JDBC Connector for SQL Server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74418"/>
            <a:ext cx="76887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Download Connector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https://github.com/microsoft/sql-spark-connector/releases/tag/v1.0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Step 2: Copy this jar to  jars folder under SPARK_HOME directory. e.g.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975" y="1676793"/>
            <a:ext cx="23812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7972" y="2643990"/>
            <a:ext cx="4373475" cy="15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LIKE button and Subscribe 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