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park.apache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3fc8010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3fc8010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c52d1c1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c52d1c1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https://spark.apache.org/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e88c96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ce88c9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c3e7815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c3e7815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c56950a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c56950a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c56457f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c56457f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oracle.com/java/technologies/javase/javase-jdk8-downloads.html" TargetMode="External"/><Relationship Id="rId4" Type="http://schemas.openxmlformats.org/officeDocument/2006/relationships/hyperlink" Target="https://www.python.org/downloads/release/python-377/" TargetMode="External"/><Relationship Id="rId5" Type="http://schemas.openxmlformats.org/officeDocument/2006/relationships/hyperlink" Target="https://www.7-zip.org/download.html" TargetMode="External"/><Relationship Id="rId6" Type="http://schemas.openxmlformats.org/officeDocument/2006/relationships/hyperlink" Target="https://spark.apache.org/downloads.html" TargetMode="External"/><Relationship Id="rId7" Type="http://schemas.openxmlformats.org/officeDocument/2006/relationships/hyperlink" Target="https://github.com/cdarlint/winutils/tree/master/hadoop-2.7.7/bin" TargetMode="External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.visualstudio.com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380258" y="18474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Reading</a:t>
            </a:r>
            <a:r>
              <a:rPr lang="en-GB" sz="3600"/>
              <a:t> data from flat files u</a:t>
            </a:r>
            <a:r>
              <a:rPr lang="en-GB" sz="3600"/>
              <a:t>sing Apache Spark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49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Apache Spark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600" y="1342850"/>
            <a:ext cx="35814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829600" y="3837475"/>
            <a:ext cx="62721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350">
                <a:solidFill>
                  <a:srgbClr val="2FA4E7"/>
                </a:solidFill>
                <a:highlight>
                  <a:srgbClr val="FFFFFF"/>
                </a:highlight>
              </a:rPr>
              <a:t>Lightning-fast unified analytics engine</a:t>
            </a:r>
            <a:endParaRPr sz="23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875" y="1301613"/>
            <a:ext cx="4056627" cy="19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475" y="1236975"/>
            <a:ext cx="5361875" cy="35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49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Apache Spark can do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383725"/>
            <a:ext cx="7688700" cy="30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Java 8 JDK - </a:t>
            </a:r>
            <a:r>
              <a:rPr lang="en-GB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https://www.oracle.com/java/technologies/javase/javase-jdk8-downloads.html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Python 3.7 -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https://www.python.org/downloads/release/python-377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7zip - </a:t>
            </a:r>
            <a:r>
              <a:rPr lang="en-GB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https://www.7-zip.org/download.html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Apache Spark 2.0 -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https://spark.apache.org/downloads.html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Winutils  - </a:t>
            </a:r>
            <a:r>
              <a:rPr lang="en-GB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https://github.com/cdarlint/winutils/tree/master/hadoop-2.7.7/bin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Add Windows User Variable - HADOOP_HOME, SPARK_HOME and PATH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49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 Local Windows Apache Spark env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8">
            <a:alphaModFix/>
          </a:blip>
          <a:srcRect b="10825" l="-2821" r="59618" t="-1875"/>
          <a:stretch/>
        </p:blipFill>
        <p:spPr>
          <a:xfrm>
            <a:off x="5991636" y="2017800"/>
            <a:ext cx="3076164" cy="3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383725"/>
            <a:ext cx="76887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Visual Studio Code - </a:t>
            </a:r>
            <a:r>
              <a:rPr lang="en-GB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Install Python Extension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Install Pyspark - pip install pyspark==2.4.6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494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 VS Code Apache Spark env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0" l="0" r="13487" t="0"/>
          <a:stretch/>
        </p:blipFill>
        <p:spPr>
          <a:xfrm>
            <a:off x="799350" y="2571750"/>
            <a:ext cx="7363149" cy="23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729450" y="1530850"/>
            <a:ext cx="7688700" cy="3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Thanks for watching!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Please leave a comment if you have any questions!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If you like this video, please hit the below LIKE button and Subscribe it..</a:t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