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fc8010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fc8010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52d1c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52d1c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D5156"/>
                </a:solidFill>
                <a:highlight>
                  <a:srgbClr val="FFFFFF"/>
                </a:highlight>
              </a:rPr>
              <a:t>A </a:t>
            </a:r>
            <a:r>
              <a:rPr lang="en-GB" sz="1050">
                <a:solidFill>
                  <a:srgbClr val="5F6368"/>
                </a:solidFill>
                <a:highlight>
                  <a:srgbClr val="FFFFFF"/>
                </a:highlight>
              </a:rPr>
              <a:t>Docker</a:t>
            </a:r>
            <a:r>
              <a:rPr lang="en-GB" sz="1050">
                <a:solidFill>
                  <a:srgbClr val="4D5156"/>
                </a:solidFill>
                <a:highlight>
                  <a:srgbClr val="FFFFFF"/>
                </a:highlight>
              </a:rPr>
              <a:t> container image is a lightweight, standalone, executable package of software that includes everything needed to run an application: code, runtime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c52d1c1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c52d1c1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3e781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3e781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9a2c17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9a2c17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docker run – Runs a command in a new container.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docker start – Starts one or more stopped containers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docker stop – Stops one or more running containers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docker build – Builds an image form a Docker file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docker pull – Pulls an image or a repository from a registry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docker push – Pushes an image or a repository to a registry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docker export – Exports a container’s filesystem as a tar archive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docker exec – Runs a command in a run-time container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docker search – Searches the Docker Hub for images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docker attach – Attaches to a running container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docker commit – Creates a new image from a container’s change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9a2c17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9a2c17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56457f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56457f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b.docker.com/editions/community/docker-ce-desktop-windows/" TargetMode="External"/><Relationship Id="rId4" Type="http://schemas.openxmlformats.org/officeDocument/2006/relationships/hyperlink" Target="https://docs.microsoft.com/en-us/sql/ssms/download-sql-server-management-studio-ssms?view=sql-server-ver15" TargetMode="External"/><Relationship Id="rId5" Type="http://schemas.openxmlformats.org/officeDocument/2006/relationships/hyperlink" Target="https://docs.microsoft.com/en-us/sql/samples/adventureworks-install-configure?view=sql-server-ver15&amp;tabs=ssms" TargetMode="External"/><Relationship Id="rId6" Type="http://schemas.openxmlformats.org/officeDocument/2006/relationships/hyperlink" Target="https://www.microsoft.com/en-us/software-download/windowsinsiderpreviewadvanc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80258" y="1847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Restoring a database in a SQL Server running into Docker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Docker, Container VS VM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2712" l="1319" r="1668" t="4402"/>
          <a:stretch/>
        </p:blipFill>
        <p:spPr>
          <a:xfrm>
            <a:off x="846275" y="1357100"/>
            <a:ext cx="7156174" cy="3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Server in a Container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859125" y="1412400"/>
            <a:ext cx="6594600" cy="32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59125" y="1412400"/>
            <a:ext cx="22608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OS - Linux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345875" y="2281150"/>
            <a:ext cx="5214000" cy="19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1345875" y="2281150"/>
            <a:ext cx="2359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SQL Server 2019 (Instance)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5548250" y="3752050"/>
            <a:ext cx="859200" cy="444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785625" y="3015150"/>
            <a:ext cx="2305800" cy="918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AdventureWorksLT2019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459925"/>
            <a:ext cx="7688700" cy="29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</a:t>
            </a:r>
            <a:r>
              <a:rPr lang="en-GB">
                <a:solidFill>
                  <a:srgbClr val="000000"/>
                </a:solidFill>
              </a:rPr>
              <a:t>ocker Desktop for Windows:  </a:t>
            </a:r>
            <a:r>
              <a:rPr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https://hub.docker.com/editions/community/docker-ce-desktop-windows</a:t>
            </a:r>
            <a:br>
              <a:rPr b="1" lang="en-GB" sz="1600">
                <a:solidFill>
                  <a:srgbClr val="000000"/>
                </a:solidFill>
              </a:rPr>
            </a:br>
            <a:r>
              <a:rPr b="1" lang="en-GB" sz="1600">
                <a:solidFill>
                  <a:srgbClr val="000000"/>
                </a:solidFill>
              </a:rPr>
              <a:t>***</a:t>
            </a:r>
            <a:r>
              <a:rPr lang="en-GB" sz="1600">
                <a:solidFill>
                  <a:srgbClr val="000000"/>
                </a:solidFill>
              </a:rPr>
              <a:t>Windows 10 Pro/Enterprise 64-bit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SSMS - SQL Server Management Studio </a:t>
            </a:r>
            <a:r>
              <a:rPr lang="en-GB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https://docs.microsoft.com/en-us/sql/ssms/download-sql-server-management-studio-ssms?view=sql-server-ver15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Download Demo Database - </a:t>
            </a:r>
            <a:r>
              <a:rPr lang="en-GB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https://docs.microsoft.com/en-us/sql/samples/adventureworks-install-configure?view=sql-server-ver15&amp;tabs=ssms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Window 10 Pro Preview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https://www.microsoft.com/en-us/software-download/windowsinsiderpreviewadvanced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&amp; Install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48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command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495525"/>
            <a:ext cx="81954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Install SQL Server 2019 docker command:</a:t>
            </a:r>
            <a:br>
              <a:rPr lang="en-GB"/>
            </a:br>
            <a: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-e 'ACCEPT_EULA=Y' -e 'SA_PASSWORD=yourStrong(!)Password' -p 1433:1433 -d mcr.microsoft.com/mssql/server:2019-latest</a:t>
            </a:r>
            <a:endParaRPr sz="1400">
              <a:solidFill>
                <a:srgbClr val="244357"/>
              </a:solidFill>
              <a:highlight>
                <a:srgbClr val="FB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  <a:t>Other commands:</a:t>
            </a:r>
            <a:br>
              <a:rPr b="1"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  <a:t>docker ps -a</a:t>
            </a:r>
            <a:b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  <a:t>docker inspect b5fa6be28fe9</a:t>
            </a:r>
            <a:b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  <a:t>docker exec -u root -it bold_dubinsky bash</a:t>
            </a:r>
            <a:b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  <a:t>mkdir /home/bkp</a:t>
            </a:r>
            <a:b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  <a:t>ls /home/bkp</a:t>
            </a:r>
            <a:b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  <a:t>docker cp </a:t>
            </a:r>
            <a: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  <a:t>C:\Users\xiaod\Downloads\SQLDBRestore</a:t>
            </a:r>
            <a: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  <a:t>\AdventureWorksLT2019.bak b5fa6be28fe9:/home/bkp</a:t>
            </a:r>
            <a:b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244357"/>
                </a:solidFill>
                <a:highlight>
                  <a:srgbClr val="FBFBF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244357"/>
              </a:solidFill>
              <a:highlight>
                <a:srgbClr val="FB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44357"/>
              </a:solidFill>
              <a:highlight>
                <a:srgbClr val="FB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244357"/>
              </a:solidFill>
              <a:highlight>
                <a:srgbClr val="FBFBF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432125"/>
            <a:ext cx="7688700" cy="3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USE [master]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RESTORE DATABASE [AdventureWorksLT2019]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FROM  DISK = N'/home/bkp/AdventureWorksLT2019.bak' WITH  FILE = 1,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MOVE N'AdventureWorksLT2012_Data' TO N'/var/opt/mssql/data/AdventureWorksLT2012.mdf',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MOVE N'AdventureWorksLT2012_Log' TO N'/var/opt/mssql/data/AdventureWorksLT2012_log.ldf',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NOUNLOAD,  STATS = 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GO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538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Restore Script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446" y="2085946"/>
            <a:ext cx="3057550" cy="3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729450" y="1530850"/>
            <a:ext cx="76887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Thanks for watching!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Please leave a comment if you have any questions!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If you like this video, please hit the below LIKE button and Subscribe it..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