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56950a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56950a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1f5320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1f5320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41f5320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41f5320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56457f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56457f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SQL Server Monitoring &amp; Troubleshooting with SSMS Dashboard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29450" y="1383725"/>
            <a:ext cx="76887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SQL Server Database Engine Installed and Database AdventureWorksDW Restored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SQL Server Management Studio Installed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50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SSMS Dashboard for SQL Server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0" y="1253600"/>
            <a:ext cx="2404947" cy="38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50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SSMS </a:t>
            </a:r>
            <a:r>
              <a:rPr lang="en-GB"/>
              <a:t>Dashboard for SQL Server Database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0" y="1273275"/>
            <a:ext cx="2799605" cy="38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729450" y="1530850"/>
            <a:ext cx="7688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watching!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Please leave a comment if you have any questions!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you like this video, please hit the below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LIKE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button and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Subscribe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it..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