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fc8010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fc8010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f30fd3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f30fd3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https://spark.apache.org/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c04ac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c04ac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c04acff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6c04acff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6c04acff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6c04acff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c04acf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c04acf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80258" y="184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Microsoft SQL Server Basics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83725"/>
            <a:ext cx="76887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SQL Server Instance Installed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SQL Server Management Studio Installed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** Please see my previous video for details.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Server </a:t>
            </a:r>
            <a:r>
              <a:rPr lang="en-GB"/>
              <a:t>Features, </a:t>
            </a:r>
            <a:r>
              <a:rPr lang="en-GB"/>
              <a:t>Instance, Version, Edition 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859125" y="1412400"/>
            <a:ext cx="6594600" cy="32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59125" y="1412400"/>
            <a:ext cx="22608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OS - Linux/Windows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345875" y="2281150"/>
            <a:ext cx="1726800" cy="19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345875" y="2281150"/>
            <a:ext cx="17268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SQL Server Database </a:t>
            </a:r>
            <a:r>
              <a:rPr b="1" lang="en-GB" sz="1100">
                <a:latin typeface="Lato"/>
                <a:ea typeface="Lato"/>
                <a:cs typeface="Lato"/>
                <a:sym typeface="Lato"/>
              </a:rPr>
              <a:t>Engine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303725" y="3927875"/>
            <a:ext cx="761100" cy="268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Logins</a:t>
            </a:r>
            <a:endParaRPr sz="1300"/>
          </a:p>
        </p:txBody>
      </p:sp>
      <p:sp>
        <p:nvSpPr>
          <p:cNvPr id="103" name="Google Shape;103;p15"/>
          <p:cNvSpPr/>
          <p:nvPr/>
        </p:nvSpPr>
        <p:spPr>
          <a:xfrm>
            <a:off x="1453425" y="2773300"/>
            <a:ext cx="643500" cy="873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DB1</a:t>
            </a:r>
            <a:endParaRPr sz="1300"/>
          </a:p>
        </p:txBody>
      </p:sp>
      <p:sp>
        <p:nvSpPr>
          <p:cNvPr id="104" name="Google Shape;104;p15"/>
          <p:cNvSpPr/>
          <p:nvPr/>
        </p:nvSpPr>
        <p:spPr>
          <a:xfrm>
            <a:off x="2249325" y="2773300"/>
            <a:ext cx="643500" cy="873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DB1</a:t>
            </a:r>
            <a:endParaRPr sz="1300"/>
          </a:p>
        </p:txBody>
      </p:sp>
      <p:sp>
        <p:nvSpPr>
          <p:cNvPr id="105" name="Google Shape;105;p15"/>
          <p:cNvSpPr/>
          <p:nvPr/>
        </p:nvSpPr>
        <p:spPr>
          <a:xfrm>
            <a:off x="3425525" y="2281150"/>
            <a:ext cx="1726800" cy="19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425525" y="2281150"/>
            <a:ext cx="17268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SQL Server Analysis Service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383375" y="3927875"/>
            <a:ext cx="761100" cy="268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Users</a:t>
            </a:r>
            <a:endParaRPr sz="1300"/>
          </a:p>
        </p:txBody>
      </p:sp>
      <p:sp>
        <p:nvSpPr>
          <p:cNvPr id="108" name="Google Shape;108;p15"/>
          <p:cNvSpPr/>
          <p:nvPr/>
        </p:nvSpPr>
        <p:spPr>
          <a:xfrm>
            <a:off x="5419575" y="2281150"/>
            <a:ext cx="1726800" cy="19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5384475" y="2281150"/>
            <a:ext cx="17268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SQL Server Reporting Service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175" y="2865411"/>
            <a:ext cx="1570721" cy="8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200" y="2827199"/>
            <a:ext cx="1227438" cy="949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6385275" y="3927875"/>
            <a:ext cx="761100" cy="268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Users</a:t>
            </a:r>
            <a:endParaRPr sz="1300"/>
          </a:p>
        </p:txBody>
      </p:sp>
      <p:sp>
        <p:nvSpPr>
          <p:cNvPr id="113" name="Google Shape;113;p15"/>
          <p:cNvSpPr txBox="1"/>
          <p:nvPr/>
        </p:nvSpPr>
        <p:spPr>
          <a:xfrm>
            <a:off x="3712125" y="1831150"/>
            <a:ext cx="3587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SQL Server Integration  Service, Master Data Service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303725" y="3361175"/>
            <a:ext cx="519900" cy="208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Users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866600" y="1952825"/>
            <a:ext cx="37986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SQL Server Management Studio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Azure Data Studio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SQL Server Data Tool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250" y="2227125"/>
            <a:ext cx="2568375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525" y="2227125"/>
            <a:ext cx="1375055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 b="0" l="0" r="9305" t="0"/>
          <a:stretch/>
        </p:blipFill>
        <p:spPr>
          <a:xfrm>
            <a:off x="3620250" y="3432125"/>
            <a:ext cx="4003326" cy="13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Server basics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729450" y="2078875"/>
            <a:ext cx="7688700" cy="25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login</a:t>
            </a:r>
            <a:br>
              <a:rPr lang="en-GB"/>
            </a:br>
            <a:r>
              <a:rPr lang="en-GB"/>
              <a:t>Create database</a:t>
            </a:r>
            <a:br>
              <a:rPr lang="en-GB"/>
            </a:br>
            <a:r>
              <a:rPr lang="en-GB"/>
              <a:t>Create user</a:t>
            </a:r>
            <a:br>
              <a:rPr lang="en-GB"/>
            </a:br>
            <a:r>
              <a:rPr lang="en-GB"/>
              <a:t>Grant permission</a:t>
            </a:r>
            <a:br>
              <a:rPr lang="en-GB"/>
            </a:br>
            <a:r>
              <a:rPr lang="en-GB"/>
              <a:t>Create table</a:t>
            </a:r>
            <a:br>
              <a:rPr lang="en-GB"/>
            </a:br>
            <a:r>
              <a:rPr lang="en-GB"/>
              <a:t>Create view</a:t>
            </a:r>
            <a:br>
              <a:rPr lang="en-GB"/>
            </a:br>
            <a:r>
              <a:rPr lang="en-GB"/>
              <a:t>Create functions</a:t>
            </a:r>
            <a:br>
              <a:rPr lang="en-GB"/>
            </a:br>
            <a:r>
              <a:rPr lang="en-GB"/>
              <a:t>Create procedure</a:t>
            </a:r>
            <a:br>
              <a:rPr lang="en-GB"/>
            </a:br>
            <a:r>
              <a:rPr lang="en-GB"/>
              <a:t>DSL &amp; DML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729450" y="1530850"/>
            <a:ext cx="7688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Thanks for watching!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Please leave a comment if you have any questions!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 you like this video, please hit the below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LIKE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button and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Subscribe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it..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