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643-AE90-F9D1-7DC0-F98ADA4FE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8499-C678-E871-E179-0DE9F80A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1DDB-E4B3-7F72-2745-DC86C054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E1F7-807C-D75A-F4C9-B0E8FD25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3CE9-3A2F-A8FD-9145-03CB84F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3952-C06B-04B6-0FF7-3619A204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EB21-E4A6-65D8-22D0-6F48CE44B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6154-E1E6-069A-D84E-42294BE5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AC8C-9455-7FF7-2CBF-16449C68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B53C-3ADF-CE6C-33FA-DA19BB4A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96A50-B7CF-E7D3-2F26-7CB1DA809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86399-7CB8-BF24-5BCC-8A4C1E90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171C-D8B2-8691-222A-2BED2C77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C139-6679-ED4B-84F8-A1814CC3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FDF8-B295-4DEB-B851-07402A1A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4703-1167-9D4F-4CC4-CD56BDB8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305F-4964-DCFC-7061-D48781E5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8157-082F-D0D6-F2B5-937DC591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082C-51C4-AF74-8A89-5C1C3858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A1BB-181D-B901-2D88-7400BADA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0D55-1674-095D-B6AB-DD3F32C0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4DF2-D8F0-6054-17BA-D043A867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E92D-90B8-0653-449F-356CD897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B325-9F26-364D-33CE-52847B8B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FAB6-305E-7591-AA72-F1FC4C19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2EE7-91DA-080A-D4AE-E967D310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A118-6737-9200-CE3A-2C14C03AA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189B-D806-FA81-DAF4-9A39D570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46E4-FC74-981A-C264-58ED43B8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F2C3-A1AB-52E7-2114-B44601A1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21321-5E0F-E814-E28D-E622DE0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D7C5-7335-6936-396C-FFB22AB4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F4C6-757E-ECAE-CA1A-4EBD06B0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7B593-0DB3-8B03-66E0-C3F55174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1508F-725E-B24C-FDC6-8FFF3CC1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652AC-9A12-9409-B1B8-CE789B3A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FCB3F-891C-95C3-D42B-3D649BD6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ECA50-C93D-B1C0-258E-3BDBB17E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C3053-5F39-1E6D-739F-F91EF9E4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A9CB-65C7-10FE-04AB-D01CE1A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8E74-3958-D1ED-9115-52E8C01D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FA60-AC29-B3FE-2D48-A52AC10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40A92-F264-8282-09C3-6E444A4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403B5-3124-6C85-EB36-2D654969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2D1B2-E334-CA22-34E3-148FB520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4227A-00DA-534A-B767-296890B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BF87-8047-6301-76DE-6AC1D281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08E1-301D-1A3A-C809-6BDE294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59F5-F044-21F2-278D-175EEFC5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7719-C567-1937-C34A-E182FB94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4092-7CAA-2398-E9B5-0B3CF982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4DF2-2CEB-FEB1-2A36-F677D2E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6CEA-1F45-93DC-2F01-089A9FA0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D6914-0777-CF2E-66B7-24B199E76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1EF1A-90BA-3663-822B-A3A33A31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98870-67E5-A69E-5649-61203BAC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E90-73C2-39C8-B7E1-F82473F0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2ACF-026C-792C-C2BF-318595AB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7FE0B-2218-16E2-6F03-5EA79779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C720-5DED-809C-5E6A-3355055F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8030-1F32-25BA-A3B9-41BF2D8F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9579-D813-16CC-78A8-7592220B0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7FC3-DB40-0FD5-B444-057848ED2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yze.com/" TargetMode="External"/><Relationship Id="rId2" Type="http://schemas.openxmlformats.org/officeDocument/2006/relationships/hyperlink" Target="https://tinypilotkv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6C9A-9708-F715-647F-B90E43A90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ETHERLED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4F17A-7F11-CBB3-FE6C-EC46A7FFE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SL5 </a:t>
            </a:r>
            <a:r>
              <a:rPr lang="es-MX" dirty="0" err="1"/>
              <a:t>Task</a:t>
            </a:r>
            <a:r>
              <a:rPr lang="es-MX" dirty="0"/>
              <a:t> </a:t>
            </a:r>
            <a:r>
              <a:rPr lang="es-MX" dirty="0" err="1"/>
              <a:t>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C091-98D2-BB8F-127A-F069B62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Current hardware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912B-FD95-87D8-5261-B3B1894A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 dirty="0"/>
              <a:t>Ubuntu 22.04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Realtek r8169</a:t>
            </a:r>
          </a:p>
          <a:p>
            <a:pPr lvl="1"/>
            <a:r>
              <a:rPr lang="en-US" noProof="0" dirty="0" err="1">
                <a:hlinkClick r:id="rId2"/>
              </a:rPr>
              <a:t>Tinypilot</a:t>
            </a:r>
            <a:r>
              <a:rPr lang="en-US" noProof="0" dirty="0"/>
              <a:t> KVM (so I can mess around with the NIC remotely)</a:t>
            </a:r>
          </a:p>
          <a:p>
            <a:pPr lvl="1"/>
            <a:r>
              <a:rPr lang="en-US" dirty="0">
                <a:hlinkClick r:id="rId3"/>
              </a:rPr>
              <a:t>Wyze</a:t>
            </a:r>
            <a:r>
              <a:rPr lang="en-US" dirty="0"/>
              <a:t> security camera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9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ack square device with a usb port&#10;&#10;AI-generated content may be incorrect.">
            <a:extLst>
              <a:ext uri="{FF2B5EF4-FFF2-40B4-BE49-F238E27FC236}">
                <a16:creationId xmlns:a16="http://schemas.microsoft.com/office/drawing/2014/main" id="{A53C7B12-8070-226E-A05A-417CDB69D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9" b="2180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9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ETHERLED</vt:lpstr>
      <vt:lpstr>Current hardware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Cosio</dc:creator>
  <cp:lastModifiedBy>Luis Cosio</cp:lastModifiedBy>
  <cp:revision>4</cp:revision>
  <dcterms:created xsi:type="dcterms:W3CDTF">2025-09-18T23:53:14Z</dcterms:created>
  <dcterms:modified xsi:type="dcterms:W3CDTF">2025-09-18T23:57:26Z</dcterms:modified>
</cp:coreProperties>
</file>