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77" r:id="rId6"/>
    <p:sldId id="265" r:id="rId7"/>
    <p:sldId id="278" r:id="rId8"/>
    <p:sldId id="279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27" autoAdjust="0"/>
  </p:normalViewPr>
  <p:slideViewPr>
    <p:cSldViewPr snapToGrid="0" snapToObjects="1">
      <p:cViewPr varScale="1">
        <p:scale>
          <a:sx n="107" d="100"/>
          <a:sy n="107" d="100"/>
        </p:scale>
        <p:origin x="108" y="14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noProof="0" dirty="0"/>
              <a:t>μInference:  Research platform for a micro inference server for SL5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CA58-78F0-FBBE-0BF8-866CA1375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SL5 Security Task Force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noProof="0" dirty="0"/>
              <a:t>Why musl + BusyBox?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0" dirty="0"/>
              <a:t>musl libc (100K LOC)</a:t>
            </a:r>
          </a:p>
          <a:p>
            <a:pPr lvl="1"/>
            <a:r>
              <a:rPr lang="en-US" noProof="0" dirty="0"/>
              <a:t>10x smaller than </a:t>
            </a:r>
            <a:r>
              <a:rPr lang="en-US" noProof="0" dirty="0" err="1"/>
              <a:t>glibc</a:t>
            </a:r>
            <a:endParaRPr lang="en-US" noProof="0" dirty="0"/>
          </a:p>
          <a:p>
            <a:pPr lvl="1"/>
            <a:r>
              <a:rPr lang="en-US" noProof="0" dirty="0"/>
              <a:t>Static linking friendly</a:t>
            </a:r>
          </a:p>
          <a:p>
            <a:pPr lvl="1"/>
            <a:r>
              <a:rPr lang="en-US" noProof="0" dirty="0"/>
              <a:t>Clean, modern C implementation</a:t>
            </a:r>
          </a:p>
          <a:p>
            <a:pPr lvl="1"/>
            <a:r>
              <a:rPr lang="en-US" noProof="0" dirty="0"/>
              <a:t>No legacy baggage</a:t>
            </a:r>
          </a:p>
          <a:p>
            <a:r>
              <a:rPr lang="en-US" b="1" noProof="0" dirty="0"/>
              <a:t>BusyBox (200K LOC)</a:t>
            </a:r>
          </a:p>
          <a:p>
            <a:pPr lvl="1"/>
            <a:r>
              <a:rPr lang="en-US" noProof="0" dirty="0"/>
              <a:t>300+ Unix utilities in one binary</a:t>
            </a:r>
          </a:p>
          <a:p>
            <a:pPr lvl="1"/>
            <a:r>
              <a:rPr lang="en-US" noProof="0" dirty="0"/>
              <a:t>Configurable feature set</a:t>
            </a:r>
          </a:p>
          <a:p>
            <a:pPr lvl="1"/>
            <a:r>
              <a:rPr lang="en-US" noProof="0" dirty="0"/>
              <a:t>1MB static binary</a:t>
            </a:r>
          </a:p>
          <a:p>
            <a:pPr lvl="1"/>
            <a:r>
              <a:rPr lang="en-US" noProof="0" dirty="0"/>
              <a:t>Replaces </a:t>
            </a:r>
            <a:r>
              <a:rPr lang="en-US" noProof="0" dirty="0" err="1"/>
              <a:t>coreutils</a:t>
            </a:r>
            <a:r>
              <a:rPr lang="en-US" noProof="0" dirty="0"/>
              <a:t>, util-</a:t>
            </a:r>
            <a:r>
              <a:rPr lang="en-US" noProof="0" dirty="0" err="1"/>
              <a:t>linux</a:t>
            </a:r>
            <a:r>
              <a:rPr lang="en-US" noProof="0" dirty="0"/>
              <a:t>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/>
            <a:r>
              <a:rPr lang="en-US" noProof="0" dirty="0"/>
              <a:t>Why llama2.c?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/>
          </a:bodyPr>
          <a:lstStyle/>
          <a:p>
            <a:pPr lvl="0"/>
            <a:r>
              <a:rPr lang="en-US" noProof="0" dirty="0"/>
              <a:t>Complete inference in 4,000 lines</a:t>
            </a:r>
          </a:p>
          <a:p>
            <a:r>
              <a:rPr lang="en-US" noProof="0" dirty="0"/>
              <a:t>Pure C implementation (and easily portable to Rust with LLMs!)</a:t>
            </a:r>
          </a:p>
          <a:p>
            <a:pPr lvl="0"/>
            <a:r>
              <a:rPr lang="en-US" noProof="0" dirty="0"/>
              <a:t>Transformer architecture</a:t>
            </a:r>
          </a:p>
          <a:p>
            <a:pPr lvl="0"/>
            <a:r>
              <a:rPr lang="en-US" noProof="0" dirty="0"/>
              <a:t>BPE tokenizer  </a:t>
            </a:r>
          </a:p>
          <a:p>
            <a:pPr lvl="0"/>
            <a:r>
              <a:rPr lang="en-US" noProof="0" dirty="0"/>
              <a:t>Temperature sampling</a:t>
            </a:r>
          </a:p>
          <a:p>
            <a:pPr lvl="0"/>
            <a:r>
              <a:rPr lang="en-US" noProof="0" dirty="0"/>
              <a:t>Top-p sampling</a:t>
            </a:r>
          </a:p>
          <a:p>
            <a:pPr lvl="0"/>
            <a:r>
              <a:rPr lang="en-US" noProof="0" dirty="0"/>
              <a:t>No dependencies</a:t>
            </a:r>
          </a:p>
          <a:p>
            <a:pPr lvl="0"/>
            <a:r>
              <a:rPr lang="en-US" noProof="0" dirty="0"/>
              <a:t>Runs models efficiently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lang="en-US" noProof="0" dirty="0"/>
              <a:t>Achieved Metrics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noProof="0" dirty="0"/>
              <a:t>μInference by the Numbers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640374"/>
              </p:ext>
            </p:extLst>
          </p:nvPr>
        </p:nvGraphicFramePr>
        <p:xfrm>
          <a:off x="3568700" y="203200"/>
          <a:ext cx="510540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noProof="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b="1" noProof="0" dirty="0"/>
                        <a:t>Total 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noProof="0" dirty="0"/>
                        <a:t>~27M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b="1" noProof="0" dirty="0"/>
                        <a:t>ISO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noProof="0" dirty="0"/>
                        <a:t>~50MB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b="1" noProof="0" dirty="0"/>
                        <a:t>Boot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noProof="0" dirty="0"/>
                        <a:t>&lt;1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b="1" noProof="0" dirty="0"/>
                        <a:t>RAM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noProof="0" dirty="0"/>
                        <a:t>512MB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b="1" noProof="0" dirty="0"/>
                        <a:t>Inference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noProof="0" dirty="0"/>
                        <a:t>~444 tokens/sec in consumer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3FC-7EB2-DC30-5E9A-DA98C7B8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/>
              <a:t>Reduction Ratios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noProof="0" dirty="0"/>
              <a:t>Order of magnitude</a:t>
            </a:r>
            <a:r>
              <a:rPr lang="en-US" noProof="0" dirty="0"/>
              <a:t> smaller than typical Linux distro</a:t>
            </a:r>
          </a:p>
          <a:p>
            <a:pPr lvl="0"/>
            <a:r>
              <a:rPr lang="en-US" b="1" noProof="0" dirty="0"/>
              <a:t>Order of magnitude</a:t>
            </a:r>
            <a:r>
              <a:rPr lang="en-US" noProof="0" dirty="0"/>
              <a:t> fewer dependencies</a:t>
            </a:r>
          </a:p>
          <a:p>
            <a:pPr lvl="0"/>
            <a:r>
              <a:rPr lang="en-US" b="1" noProof="0" dirty="0"/>
              <a:t>99%</a:t>
            </a:r>
            <a:r>
              <a:rPr lang="en-US" noProof="0" dirty="0"/>
              <a:t> less attack surface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3000"/>
              </a:spcBef>
            </a:pPr>
            <a:r>
              <a:rPr lang="en-US" b="1" noProof="0" dirty="0"/>
              <a:t>How Much Smaller Can We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0" dirty="0"/>
              <a:t>Phase 1: </a:t>
            </a:r>
          </a:p>
          <a:p>
            <a:pPr lvl="1"/>
            <a:r>
              <a:rPr lang="en-US" b="1" noProof="0" dirty="0"/>
              <a:t>Kernel Diet (Target: 500K LOC)</a:t>
            </a:r>
          </a:p>
          <a:p>
            <a:pPr lvl="2"/>
            <a:r>
              <a:rPr lang="en-US" noProof="0" dirty="0"/>
              <a:t>Custom minimal kernel config</a:t>
            </a:r>
          </a:p>
          <a:p>
            <a:pPr lvl="2"/>
            <a:r>
              <a:rPr lang="en-US" noProof="0" dirty="0"/>
              <a:t>Remove more subsystems</a:t>
            </a:r>
          </a:p>
          <a:p>
            <a:pPr lvl="2"/>
            <a:r>
              <a:rPr lang="en-US" noProof="0" dirty="0"/>
              <a:t>Compile-time optimization</a:t>
            </a:r>
          </a:p>
          <a:p>
            <a:r>
              <a:rPr lang="en-US" b="1" noProof="0" dirty="0"/>
              <a:t>Phase 2:</a:t>
            </a:r>
          </a:p>
          <a:p>
            <a:pPr lvl="1"/>
            <a:r>
              <a:rPr lang="en-US" noProof="0" dirty="0"/>
              <a:t>Formal verification (small enough, see seL4)</a:t>
            </a:r>
          </a:p>
          <a:p>
            <a:r>
              <a:rPr lang="en-US" b="1" noProof="0" dirty="0"/>
              <a:t>Phase 3: </a:t>
            </a:r>
          </a:p>
          <a:p>
            <a:pPr lvl="1"/>
            <a:r>
              <a:rPr lang="en-US" b="1" noProof="0" dirty="0"/>
              <a:t>Bare Metal (Target: 10K LOC)</a:t>
            </a:r>
          </a:p>
          <a:p>
            <a:pPr lvl="1"/>
            <a:r>
              <a:rPr lang="en-US" noProof="0" dirty="0"/>
              <a:t>No OS, just bootloader + inference</a:t>
            </a:r>
          </a:p>
          <a:p>
            <a:pPr lvl="1"/>
            <a:r>
              <a:rPr lang="en-US" noProof="0" dirty="0"/>
              <a:t>Custom memory management</a:t>
            </a:r>
          </a:p>
          <a:p>
            <a:pPr lvl="1"/>
            <a:r>
              <a:rPr lang="en-US" noProof="0" dirty="0"/>
              <a:t>Direct hardware control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3000"/>
              </a:spcBef>
            </a:pPr>
            <a:r>
              <a:rPr lang="en-US" b="1" noProof="0" dirty="0"/>
              <a:t>But there is also Scaling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noProof="0" dirty="0"/>
              <a:t>llama.cpp Integration</a:t>
            </a:r>
            <a:r>
              <a:rPr lang="en-US" noProof="0" dirty="0"/>
              <a:t> </a:t>
            </a:r>
          </a:p>
          <a:p>
            <a:r>
              <a:rPr lang="en-US" noProof="0" dirty="0"/>
              <a:t>4-bit quantization support</a:t>
            </a:r>
          </a:p>
          <a:p>
            <a:r>
              <a:rPr lang="en-US" noProof="0" dirty="0"/>
              <a:t>GPU acceleration (Vulkan)</a:t>
            </a:r>
          </a:p>
          <a:p>
            <a:r>
              <a:rPr lang="en-US" noProof="0" dirty="0"/>
              <a:t> ~50K additional LOC</a:t>
            </a:r>
          </a:p>
          <a:p>
            <a:r>
              <a:rPr lang="en-US" noProof="0" dirty="0"/>
              <a:t>10-100x performance gain</a:t>
            </a:r>
          </a:p>
          <a:p>
            <a:r>
              <a:rPr lang="en-US" b="1" noProof="0" dirty="0"/>
              <a:t>GPU Stack</a:t>
            </a:r>
            <a:endParaRPr lang="en-US" noProof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3000"/>
              </a:spcBef>
            </a:pPr>
            <a:r>
              <a:rPr lang="en-US" b="1" noProof="0" dirty="0"/>
              <a:t>Security Through Minimalism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noProof="0" dirty="0"/>
              <a:t>Attack Surface Reduction</a:t>
            </a:r>
          </a:p>
          <a:p>
            <a:r>
              <a:rPr lang="en-US" noProof="0" dirty="0"/>
              <a:t>99% less code = 99% fewer bugs</a:t>
            </a:r>
          </a:p>
          <a:p>
            <a:r>
              <a:rPr lang="en-US" noProof="0" dirty="0"/>
              <a:t>No network stack = no remote exploits (There is plenty of alternative IO options)</a:t>
            </a:r>
          </a:p>
          <a:p>
            <a:r>
              <a:rPr lang="en-US" noProof="0" dirty="0"/>
              <a:t>No filesystem = no persistence</a:t>
            </a:r>
          </a:p>
          <a:p>
            <a:r>
              <a:rPr lang="en-US" noProof="0" dirty="0"/>
              <a:t>Read-only system = immutable</a:t>
            </a:r>
          </a:p>
          <a:p>
            <a:pPr marL="0" lvl="0" indent="0">
              <a:buNone/>
            </a:pPr>
            <a:r>
              <a:rPr lang="en-US" b="1" noProof="0" dirty="0"/>
              <a:t>Security Features Possible</a:t>
            </a:r>
          </a:p>
          <a:p>
            <a:r>
              <a:rPr lang="en-US" noProof="0" dirty="0"/>
              <a:t>Measured boot with TPM</a:t>
            </a:r>
          </a:p>
          <a:p>
            <a:r>
              <a:rPr lang="en-US" noProof="0" dirty="0"/>
              <a:t>Memory encryption</a:t>
            </a:r>
          </a:p>
          <a:p>
            <a:r>
              <a:rPr lang="en-US" noProof="0" dirty="0"/>
              <a:t>Secure enclave execution</a:t>
            </a:r>
          </a:p>
          <a:p>
            <a:r>
              <a:rPr lang="en-US" noProof="0" dirty="0"/>
              <a:t>Formal verification (small enough, see seL4)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3000"/>
              </a:spcBef>
            </a:pPr>
            <a:r>
              <a:rPr lang="en-US" b="1" noProof="0" dirty="0"/>
              <a:t>Where Minimal Inference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Air-gapped systems</a:t>
            </a:r>
          </a:p>
          <a:p>
            <a:r>
              <a:rPr lang="en-US" noProof="0" dirty="0"/>
              <a:t>High-security facilities</a:t>
            </a:r>
          </a:p>
          <a:p>
            <a:r>
              <a:rPr lang="en-US" noProof="0" dirty="0"/>
              <a:t>Compliance-heavy industries</a:t>
            </a:r>
          </a:p>
          <a:p>
            <a:r>
              <a:rPr lang="en-US" noProof="0" dirty="0"/>
              <a:t>Research sandboxes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3000"/>
              </a:spcBef>
            </a:pPr>
            <a:r>
              <a:rPr lang="en-US" b="1" noProof="0" dirty="0"/>
              <a:t>What This Could 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AutoNum type="arabicPeriod"/>
            </a:pPr>
            <a:r>
              <a:rPr lang="en-US" b="1" noProof="0" dirty="0"/>
              <a:t>Frontier labs don’t require millions of LOC</a:t>
            </a:r>
          </a:p>
          <a:p>
            <a:pPr lvl="1"/>
            <a:r>
              <a:rPr lang="en-US" noProof="0" dirty="0"/>
              <a:t>Core inference is surprisingly simple</a:t>
            </a:r>
          </a:p>
          <a:p>
            <a:pPr lvl="1"/>
            <a:r>
              <a:rPr lang="en-US" noProof="0" dirty="0"/>
              <a:t>Complexity is in the ecosystem</a:t>
            </a:r>
          </a:p>
          <a:p>
            <a:pPr marL="342900" lvl="0" indent="-342900">
              <a:buAutoNum type="arabicPeriod"/>
            </a:pPr>
            <a:r>
              <a:rPr lang="en-US" b="1" noProof="0" dirty="0"/>
              <a:t>Security through simplicity is achievable</a:t>
            </a:r>
          </a:p>
          <a:p>
            <a:pPr lvl="1"/>
            <a:r>
              <a:rPr lang="en-US" noProof="0" dirty="0"/>
              <a:t>Small enough to audit</a:t>
            </a:r>
          </a:p>
          <a:p>
            <a:pPr lvl="1"/>
            <a:r>
              <a:rPr lang="en-US" noProof="0" dirty="0"/>
              <a:t>Small enough to formally verify</a:t>
            </a:r>
          </a:p>
          <a:p>
            <a:pPr marL="342900" lvl="0" indent="-342900">
              <a:buAutoNum type="arabicPeriod"/>
            </a:pPr>
            <a:r>
              <a:rPr lang="en-US" b="1" noProof="0" dirty="0"/>
              <a:t>Edge ML is practical today</a:t>
            </a:r>
          </a:p>
          <a:p>
            <a:pPr lvl="1"/>
            <a:r>
              <a:rPr lang="en-US" noProof="0" dirty="0"/>
              <a:t>Runs on minimal hardware</a:t>
            </a:r>
          </a:p>
          <a:p>
            <a:pPr lvl="1"/>
            <a:r>
              <a:rPr lang="en-US" noProof="0" dirty="0"/>
              <a:t>No cloud dependency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3000"/>
              </a:spcBef>
            </a:pPr>
            <a:r>
              <a:rPr lang="en-US" b="1" noProof="0" dirty="0"/>
              <a:t>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0" dirty="0"/>
              <a:t>Immediate:</a:t>
            </a:r>
            <a:r>
              <a:rPr lang="en-US" noProof="0" dirty="0"/>
              <a:t> </a:t>
            </a:r>
          </a:p>
          <a:p>
            <a:pPr lvl="1"/>
            <a:r>
              <a:rPr lang="en-US" noProof="0" dirty="0"/>
              <a:t>Add llama.cpp backend </a:t>
            </a:r>
          </a:p>
          <a:p>
            <a:pPr lvl="1"/>
            <a:r>
              <a:rPr lang="en-US" noProof="0" dirty="0"/>
              <a:t>Implement secure boot</a:t>
            </a:r>
          </a:p>
          <a:p>
            <a:r>
              <a:rPr lang="en-US" b="1" noProof="0" dirty="0"/>
              <a:t>Medium-term:</a:t>
            </a:r>
          </a:p>
          <a:p>
            <a:pPr lvl="1"/>
            <a:r>
              <a:rPr lang="en-US" noProof="0" dirty="0" err="1"/>
              <a:t>Unikernel</a:t>
            </a:r>
            <a:r>
              <a:rPr lang="en-US" noProof="0" dirty="0"/>
              <a:t> design</a:t>
            </a:r>
          </a:p>
          <a:p>
            <a:pPr lvl="1"/>
            <a:r>
              <a:rPr lang="en-US" noProof="0" dirty="0"/>
              <a:t>Deliberate Hardware stack</a:t>
            </a:r>
          </a:p>
          <a:p>
            <a:pPr lvl="1"/>
            <a:r>
              <a:rPr lang="en-US" noProof="0" dirty="0"/>
              <a:t>Formal verification</a:t>
            </a:r>
          </a:p>
          <a:p>
            <a:r>
              <a:rPr lang="en-US" b="1" noProof="0" dirty="0"/>
              <a:t>Long-term:</a:t>
            </a:r>
          </a:p>
          <a:p>
            <a:pPr lvl="1"/>
            <a:r>
              <a:rPr lang="en-US" noProof="0" dirty="0"/>
              <a:t>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D2C8-04D5-2D81-0F2E-32937BEE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What is the smallest stack we can build?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From bootloader to inference in minimal lines of code</a:t>
            </a:r>
          </a:p>
          <a:p>
            <a:r>
              <a:rPr lang="en-US" noProof="0" dirty="0"/>
              <a:t>How does it look like for inference?</a:t>
            </a:r>
          </a:p>
          <a:p>
            <a:r>
              <a:rPr lang="en-US" noProof="0" dirty="0"/>
              <a:t>How does it look like for training?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noProof="0" dirty="0"/>
              <a:t>Current Inference Stack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noProof="0" dirty="0"/>
              <a:t>Traditional ML Infrastructure Stack</a:t>
            </a:r>
          </a:p>
          <a:p>
            <a:pPr lvl="0" indent="0">
              <a:buNone/>
            </a:pPr>
            <a:r>
              <a:rPr lang="en-US" noProof="0" dirty="0">
                <a:latin typeface="Courier"/>
              </a:rPr>
              <a:t>┌─────────────────────────────────┐
│     Application Layer           │ 
├─────────────────────────────────┤
│   ML Frameworks (PyTorch, TF)   │ 
├─────────────────────────────────┤
│    CUDA/ROCm/GPU Drivers        │ 
├─────────────────────────────────┤
│      Container Runtime          │ 
├─────────────────────────────────┤
│    Kubernetes/Orchestration     │ 
├─────────────────────────────────┤
│    Linux Kernel (full)          │ 
├─────────────────────────────────┤
│      Bootloader (GRUB)          │ 
└─────────────────────────────────┘</a:t>
            </a:r>
          </a:p>
          <a:p>
            <a:pPr marL="0" lvl="0" indent="0">
              <a:buNone/>
            </a:pPr>
            <a:r>
              <a:rPr lang="en-US" b="1" noProof="0" dirty="0"/>
              <a:t>Total Estimate: Hundreds of millions of lines of code </a:t>
            </a:r>
            <a:r>
              <a:rPr lang="en-US" b="1" noProof="0" dirty="0">
                <a:highlight>
                  <a:srgbClr val="FFFF00"/>
                </a:highlight>
              </a:rPr>
              <a:t>+ firmware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noProof="0" dirty="0"/>
              <a:t>μInference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noProof="0" dirty="0"/>
              <a:t>Our minimal implementation</a:t>
            </a:r>
          </a:p>
          <a:p>
            <a:pPr indent="0">
              <a:buNone/>
            </a:pPr>
            <a:r>
              <a:rPr lang="en-US" noProof="0" dirty="0">
                <a:latin typeface="Courier"/>
              </a:rPr>
              <a:t>┌─────────────────────────────────┐
│    Inference (llama2.c)         │     This is just 4,000 LOC
├─────────────────────────────────┤
│    Init System (custom)         │       
├─────────────────────────────────┤
│    Userspace (BusyBox)          │   
├─────────────────────────────────┤ 
│    libc (musl)                  │   Without external dependencies, 1,000 LOC
├─────────────────────────────────┤
│    Linux Kernel (minimal)       │ 
├─────────────────────────────────┤
│    Bootloader (Limine)          │    
└─────────────────────────────────┘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B556C0-0777-25B9-132C-1B946D89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51" y="0"/>
            <a:ext cx="36620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5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0D5-06F7-0D68-87C0-2BBF8EAB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noProof="0" dirty="0"/>
              <a:t>What we removed from the kernel?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noProof="0" dirty="0"/>
              <a:t>Network stack</a:t>
            </a:r>
          </a:p>
          <a:p>
            <a:r>
              <a:rPr lang="en-US" noProof="0" dirty="0"/>
              <a:t>Filesystems (except tmpfs)</a:t>
            </a:r>
          </a:p>
          <a:p>
            <a:r>
              <a:rPr lang="en-US" noProof="0" dirty="0"/>
              <a:t>All drivers except essential for 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4459-0CC2-608C-AABA-B86E565E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And there is plenty of options for SL5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61259-B246-FB62-3C00-D6B73F4A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207" y="1849291"/>
            <a:ext cx="4553585" cy="2095792"/>
          </a:xfrm>
        </p:spPr>
      </p:pic>
    </p:spTree>
    <p:extLst>
      <p:ext uri="{BB962C8B-B14F-4D97-AF65-F5344CB8AC3E}">
        <p14:creationId xmlns:p14="http://schemas.microsoft.com/office/powerpoint/2010/main" val="414860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B TTL UART Cable para Galileo Boards ...">
            <a:extLst>
              <a:ext uri="{FF2B5EF4-FFF2-40B4-BE49-F238E27FC236}">
                <a16:creationId xmlns:a16="http://schemas.microsoft.com/office/drawing/2014/main" id="{E4EF5CDB-6456-914E-32D9-5CE41277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7" y="43281"/>
            <a:ext cx="7903924" cy="508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1782-A608-FA06-62AB-812DFB0A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noProof="0" dirty="0"/>
              <a:t>Why Limine?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noProof="0" dirty="0"/>
              <a:t>Modern UEFI/BIOS support </a:t>
            </a:r>
          </a:p>
          <a:p>
            <a:r>
              <a:rPr lang="en-US" noProof="0" dirty="0"/>
              <a:t>Minimal configuration </a:t>
            </a:r>
          </a:p>
          <a:p>
            <a:r>
              <a:rPr lang="en-US" noProof="0" dirty="0"/>
              <a:t>Fast boot times </a:t>
            </a:r>
          </a:p>
          <a:p>
            <a:r>
              <a:rPr lang="en-US" noProof="0" dirty="0"/>
              <a:t>No unnecessary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629</Words>
  <Application>Microsoft Office PowerPoint</Application>
  <PresentationFormat>On-screen Show (16:9)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Office Theme</vt:lpstr>
      <vt:lpstr>μInference:  Research platform for a micro inference server for SL5</vt:lpstr>
      <vt:lpstr>What is the smallest stack we can build?</vt:lpstr>
      <vt:lpstr>Current Inference Stack Complexity</vt:lpstr>
      <vt:lpstr>μInference Stack</vt:lpstr>
      <vt:lpstr>PowerPoint Presentation</vt:lpstr>
      <vt:lpstr>What we removed from the kernel?</vt:lpstr>
      <vt:lpstr>And there is plenty of options for SL5 IO</vt:lpstr>
      <vt:lpstr>PowerPoint Presentation</vt:lpstr>
      <vt:lpstr>Why Limine?</vt:lpstr>
      <vt:lpstr>Why musl + BusyBox?</vt:lpstr>
      <vt:lpstr>Why llama2.c?</vt:lpstr>
      <vt:lpstr>Achieved Metrics</vt:lpstr>
      <vt:lpstr>Reduction Ratios</vt:lpstr>
      <vt:lpstr>How Much Smaller Can We Go?</vt:lpstr>
      <vt:lpstr>But there is also Scaling Up</vt:lpstr>
      <vt:lpstr>Security Through Minimalism</vt:lpstr>
      <vt:lpstr>Where Minimal Inference Matters</vt:lpstr>
      <vt:lpstr>What This Could Prove</vt:lpstr>
      <vt:lpstr>Research Directions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Luis Cosio</cp:lastModifiedBy>
  <cp:revision>25</cp:revision>
  <dcterms:created xsi:type="dcterms:W3CDTF">2025-06-30T04:41:05Z</dcterms:created>
  <dcterms:modified xsi:type="dcterms:W3CDTF">2025-06-30T05:22:36Z</dcterms:modified>
</cp:coreProperties>
</file>