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5CFD2-A721-48D0-A620-070E0F46AFF3}" v="208" dt="2020-12-06T16:08:19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28996-B401-4C1C-A202-66776B8BF8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4CB912A-E272-4F0F-BBFC-1166E14D3A3F}">
      <dgm:prSet phldrT="[Texto]"/>
      <dgm:spPr/>
      <dgm:t>
        <a:bodyPr/>
        <a:lstStyle/>
        <a:p>
          <a:r>
            <a:rPr lang="es-MX" dirty="0"/>
            <a:t>Segmentación</a:t>
          </a:r>
        </a:p>
      </dgm:t>
    </dgm:pt>
    <dgm:pt modelId="{AFEE94F5-5FA0-4D01-919A-8FAEB9CD3F7B}" type="parTrans" cxnId="{1615C080-73C8-4186-A720-4C52EE11D734}">
      <dgm:prSet/>
      <dgm:spPr/>
      <dgm:t>
        <a:bodyPr/>
        <a:lstStyle/>
        <a:p>
          <a:endParaRPr lang="es-MX"/>
        </a:p>
      </dgm:t>
    </dgm:pt>
    <dgm:pt modelId="{E70945F6-1967-4376-A2D9-16B6494FA947}" type="sibTrans" cxnId="{1615C080-73C8-4186-A720-4C52EE11D734}">
      <dgm:prSet/>
      <dgm:spPr/>
      <dgm:t>
        <a:bodyPr/>
        <a:lstStyle/>
        <a:p>
          <a:endParaRPr lang="es-MX"/>
        </a:p>
      </dgm:t>
    </dgm:pt>
    <dgm:pt modelId="{0C6EFDD0-BC43-498D-A224-932D124C5178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MX" dirty="0"/>
            <a:t>Separación entre</a:t>
          </a:r>
        </a:p>
      </dgm:t>
    </dgm:pt>
    <dgm:pt modelId="{17DC743D-8DE4-4B1D-A43C-365AA69BB55B}" type="parTrans" cxnId="{B99EA920-F588-414A-94E1-4254894D80D2}">
      <dgm:prSet/>
      <dgm:spPr/>
      <dgm:t>
        <a:bodyPr/>
        <a:lstStyle/>
        <a:p>
          <a:endParaRPr lang="es-MX"/>
        </a:p>
      </dgm:t>
    </dgm:pt>
    <dgm:pt modelId="{7162F0AC-92FE-4206-AC04-67EAABC5EF4C}" type="sibTrans" cxnId="{B99EA920-F588-414A-94E1-4254894D80D2}">
      <dgm:prSet/>
      <dgm:spPr/>
      <dgm:t>
        <a:bodyPr/>
        <a:lstStyle/>
        <a:p>
          <a:endParaRPr lang="es-MX"/>
        </a:p>
      </dgm:t>
    </dgm:pt>
    <dgm:pt modelId="{56A6C486-8B37-4B6E-9BF5-6A4A1AF18D47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dirty="0"/>
            <a:t>Espacio Lógico de Direcciones</a:t>
          </a:r>
        </a:p>
      </dgm:t>
    </dgm:pt>
    <dgm:pt modelId="{9DDDAFB3-4383-4A14-9C75-89E8C0DB8E9D}" type="parTrans" cxnId="{D53AC7FF-3CF3-47F3-B8E7-8E37A983D4D7}">
      <dgm:prSet/>
      <dgm:spPr/>
      <dgm:t>
        <a:bodyPr/>
        <a:lstStyle/>
        <a:p>
          <a:endParaRPr lang="es-MX"/>
        </a:p>
      </dgm:t>
    </dgm:pt>
    <dgm:pt modelId="{65C09896-A4FE-4560-9A5C-6E7E76F0ECFA}" type="sibTrans" cxnId="{D53AC7FF-3CF3-47F3-B8E7-8E37A983D4D7}">
      <dgm:prSet/>
      <dgm:spPr/>
      <dgm:t>
        <a:bodyPr/>
        <a:lstStyle/>
        <a:p>
          <a:endParaRPr lang="es-MX"/>
        </a:p>
      </dgm:t>
    </dgm:pt>
    <dgm:pt modelId="{01813853-941F-4BA8-B1CA-39DC68FF154E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MX" dirty="0"/>
            <a:t>Vista del usuario de la memoria</a:t>
          </a:r>
        </a:p>
      </dgm:t>
    </dgm:pt>
    <dgm:pt modelId="{83AB1439-E680-448D-9BA8-E6D678050061}" type="parTrans" cxnId="{8092A0D3-5EF5-45D2-9D0B-8234043DC026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s-MX"/>
        </a:p>
      </dgm:t>
    </dgm:pt>
    <dgm:pt modelId="{9A01A190-C2DF-4DCB-9837-CF763B25044F}" type="sibTrans" cxnId="{8092A0D3-5EF5-45D2-9D0B-8234043DC026}">
      <dgm:prSet/>
      <dgm:spPr/>
      <dgm:t>
        <a:bodyPr/>
        <a:lstStyle/>
        <a:p>
          <a:endParaRPr lang="es-MX"/>
        </a:p>
      </dgm:t>
    </dgm:pt>
    <dgm:pt modelId="{5D3E5F37-89E3-4323-BD17-4563D7173BE1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MX" dirty="0"/>
            <a:t>Memoria Física Real</a:t>
          </a:r>
        </a:p>
      </dgm:t>
    </dgm:pt>
    <dgm:pt modelId="{321FAD80-C6ED-4EB0-99E3-CC5AF7FEB4C9}" type="parTrans" cxnId="{E350062C-8B99-475F-A0B9-619231FD6E68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s-MX"/>
        </a:p>
      </dgm:t>
    </dgm:pt>
    <dgm:pt modelId="{BCEA61F3-0D7B-423A-BF93-21E47E675E34}" type="sibTrans" cxnId="{E350062C-8B99-475F-A0B9-619231FD6E68}">
      <dgm:prSet/>
      <dgm:spPr/>
      <dgm:t>
        <a:bodyPr/>
        <a:lstStyle/>
        <a:p>
          <a:endParaRPr lang="es-MX"/>
        </a:p>
      </dgm:t>
    </dgm:pt>
    <dgm:pt modelId="{FFCB9A7E-2D34-4697-AF2B-4F0B1E531419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MX" dirty="0"/>
            <a:t>Mapeo Sobre la memoria Física</a:t>
          </a:r>
        </a:p>
      </dgm:t>
    </dgm:pt>
    <dgm:pt modelId="{E713A0BA-6B0E-44B1-A7A2-5BC8DC57573C}" type="parTrans" cxnId="{8F71431F-782E-4C34-B085-59200CB7B4C7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s-MX"/>
        </a:p>
      </dgm:t>
    </dgm:pt>
    <dgm:pt modelId="{0AC7BF9D-7406-4BC3-8402-8628DBCE02D3}" type="sibTrans" cxnId="{8F71431F-782E-4C34-B085-59200CB7B4C7}">
      <dgm:prSet/>
      <dgm:spPr/>
      <dgm:t>
        <a:bodyPr/>
        <a:lstStyle/>
        <a:p>
          <a:endParaRPr lang="es-MX"/>
        </a:p>
      </dgm:t>
    </dgm:pt>
    <dgm:pt modelId="{9DAF1E13-656B-450B-84E8-5EE6BB47D62B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MX" dirty="0"/>
            <a:t>Colección de segmentos de tamaño variable</a:t>
          </a:r>
        </a:p>
      </dgm:t>
    </dgm:pt>
    <dgm:pt modelId="{DEF40DF1-24C7-4F7F-B077-669D6BC2AF59}" type="parTrans" cxnId="{88D7978F-A843-494B-88D3-E29A9215F575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es-MX"/>
        </a:p>
      </dgm:t>
    </dgm:pt>
    <dgm:pt modelId="{87E40496-94A0-475A-997A-B6350ED950FD}" type="sibTrans" cxnId="{88D7978F-A843-494B-88D3-E29A9215F575}">
      <dgm:prSet/>
      <dgm:spPr/>
      <dgm:t>
        <a:bodyPr/>
        <a:lstStyle/>
        <a:p>
          <a:endParaRPr lang="es-MX"/>
        </a:p>
      </dgm:t>
    </dgm:pt>
    <dgm:pt modelId="{7A2F4AAF-4E6D-4E6E-8625-219B7BDFF82A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dirty="0"/>
            <a:t>Colección de </a:t>
          </a:r>
          <a:r>
            <a:rPr lang="es-MX"/>
            <a:t>Segmentos con: </a:t>
          </a:r>
          <a:endParaRPr lang="es-MX" dirty="0"/>
        </a:p>
      </dgm:t>
    </dgm:pt>
    <dgm:pt modelId="{3F8997FA-196B-4C2C-BE91-A44BA472D822}" type="parTrans" cxnId="{C83B35C6-802A-44BA-A2F5-6DDA86B1CBA9}">
      <dgm:prSet/>
      <dgm:spPr/>
      <dgm:t>
        <a:bodyPr/>
        <a:lstStyle/>
        <a:p>
          <a:endParaRPr lang="es-MX"/>
        </a:p>
      </dgm:t>
    </dgm:pt>
    <dgm:pt modelId="{21D27B2A-D050-4D69-A384-E6A7C8279DF7}" type="sibTrans" cxnId="{C83B35C6-802A-44BA-A2F5-6DDA86B1CBA9}">
      <dgm:prSet/>
      <dgm:spPr/>
      <dgm:t>
        <a:bodyPr/>
        <a:lstStyle/>
        <a:p>
          <a:endParaRPr lang="es-MX"/>
        </a:p>
      </dgm:t>
    </dgm:pt>
    <dgm:pt modelId="{F4E1144F-DBE1-4BB1-A739-6FE392C74B2E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dirty="0"/>
            <a:t>Nombre</a:t>
          </a:r>
        </a:p>
      </dgm:t>
    </dgm:pt>
    <dgm:pt modelId="{6C4996BE-9594-46F9-ACF2-4F238F53B94E}" type="parTrans" cxnId="{53C98628-0B91-419C-B460-249593559929}">
      <dgm:prSet/>
      <dgm:spPr/>
      <dgm:t>
        <a:bodyPr/>
        <a:lstStyle/>
        <a:p>
          <a:endParaRPr lang="es-MX"/>
        </a:p>
      </dgm:t>
    </dgm:pt>
    <dgm:pt modelId="{9B4F631A-DDA8-49FD-B920-D0AA65D20962}" type="sibTrans" cxnId="{53C98628-0B91-419C-B460-249593559929}">
      <dgm:prSet/>
      <dgm:spPr/>
      <dgm:t>
        <a:bodyPr/>
        <a:lstStyle/>
        <a:p>
          <a:endParaRPr lang="es-MX"/>
        </a:p>
      </dgm:t>
    </dgm:pt>
    <dgm:pt modelId="{E0383AE9-2ED7-4235-B8B2-B88D114DC6DE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dirty="0"/>
            <a:t>Longitud</a:t>
          </a:r>
        </a:p>
      </dgm:t>
    </dgm:pt>
    <dgm:pt modelId="{8E96ABF7-222E-495B-A0A5-70BBE918D110}" type="parTrans" cxnId="{93636FD5-C292-424C-9967-92EE29F570B9}">
      <dgm:prSet/>
      <dgm:spPr/>
      <dgm:t>
        <a:bodyPr/>
        <a:lstStyle/>
        <a:p>
          <a:endParaRPr lang="es-MX"/>
        </a:p>
      </dgm:t>
    </dgm:pt>
    <dgm:pt modelId="{2C6D5A69-13D2-4B95-82AD-29BE6E837C53}" type="sibTrans" cxnId="{93636FD5-C292-424C-9967-92EE29F570B9}">
      <dgm:prSet/>
      <dgm:spPr/>
      <dgm:t>
        <a:bodyPr/>
        <a:lstStyle/>
        <a:p>
          <a:endParaRPr lang="es-MX"/>
        </a:p>
      </dgm:t>
    </dgm:pt>
    <dgm:pt modelId="{47C97CA5-F5A0-448B-B35F-EA57CFC5EC1C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dirty="0"/>
            <a:t>Función del Usuario</a:t>
          </a:r>
        </a:p>
      </dgm:t>
    </dgm:pt>
    <dgm:pt modelId="{48BD7AB8-BB4C-4CF4-8A63-A51D449C1641}" type="parTrans" cxnId="{C65B3516-994E-4021-8A64-0DA50B1ADC18}">
      <dgm:prSet/>
      <dgm:spPr/>
      <dgm:t>
        <a:bodyPr/>
        <a:lstStyle/>
        <a:p>
          <a:endParaRPr lang="es-MX"/>
        </a:p>
      </dgm:t>
    </dgm:pt>
    <dgm:pt modelId="{AE56FE45-1D27-4B4C-A97F-D455CC2BC24B}" type="sibTrans" cxnId="{C65B3516-994E-4021-8A64-0DA50B1ADC18}">
      <dgm:prSet/>
      <dgm:spPr/>
      <dgm:t>
        <a:bodyPr/>
        <a:lstStyle/>
        <a:p>
          <a:endParaRPr lang="es-MX"/>
        </a:p>
      </dgm:t>
    </dgm:pt>
    <dgm:pt modelId="{A9D16D24-2298-4741-BD10-A6781524CDDA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dirty="0"/>
            <a:t>Indica: Nombre y Desplazamiento</a:t>
          </a:r>
        </a:p>
      </dgm:t>
    </dgm:pt>
    <dgm:pt modelId="{9A23C831-9267-4D9C-8E12-1A0745DE6A9A}" type="parTrans" cxnId="{935E5DB9-C503-4F2A-8794-2C446BE317F8}">
      <dgm:prSet/>
      <dgm:spPr/>
      <dgm:t>
        <a:bodyPr/>
        <a:lstStyle/>
        <a:p>
          <a:endParaRPr lang="es-MX"/>
        </a:p>
      </dgm:t>
    </dgm:pt>
    <dgm:pt modelId="{5E3812EE-AAB3-4FEB-B918-34627CE0B06F}" type="sibTrans" cxnId="{935E5DB9-C503-4F2A-8794-2C446BE317F8}">
      <dgm:prSet/>
      <dgm:spPr/>
      <dgm:t>
        <a:bodyPr/>
        <a:lstStyle/>
        <a:p>
          <a:endParaRPr lang="es-MX"/>
        </a:p>
      </dgm:t>
    </dgm:pt>
    <dgm:pt modelId="{F0FD3DDF-0982-4C28-B10E-EB52B6F467F7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dirty="0"/>
            <a:t>&lt;numero-segmento, desplazamiento&gt;</a:t>
          </a:r>
        </a:p>
      </dgm:t>
    </dgm:pt>
    <dgm:pt modelId="{43E0F604-9591-4530-8EB7-5DD0719A4413}" type="parTrans" cxnId="{19998594-63DE-47CA-B4F4-4DE698A44C2D}">
      <dgm:prSet/>
      <dgm:spPr/>
      <dgm:t>
        <a:bodyPr/>
        <a:lstStyle/>
        <a:p>
          <a:endParaRPr lang="es-MX"/>
        </a:p>
      </dgm:t>
    </dgm:pt>
    <dgm:pt modelId="{E96A8B97-04FC-48FC-AC6B-A9C7A24ECE1B}" type="sibTrans" cxnId="{19998594-63DE-47CA-B4F4-4DE698A44C2D}">
      <dgm:prSet/>
      <dgm:spPr/>
      <dgm:t>
        <a:bodyPr/>
        <a:lstStyle/>
        <a:p>
          <a:endParaRPr lang="es-MX"/>
        </a:p>
      </dgm:t>
    </dgm:pt>
    <dgm:pt modelId="{A8336A32-D8E0-45BC-B2E3-0D731B15819A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ES" dirty="0"/>
            <a:t>Tabla de segmentos</a:t>
          </a:r>
          <a:endParaRPr lang="es-MX" dirty="0"/>
        </a:p>
      </dgm:t>
    </dgm:pt>
    <dgm:pt modelId="{A7F6C192-6820-425C-BD14-914082FBF1B7}" type="parTrans" cxnId="{4DCBC821-1902-456D-A31F-63837DBC72AB}">
      <dgm:prSet/>
      <dgm:spPr/>
      <dgm:t>
        <a:bodyPr/>
        <a:lstStyle/>
        <a:p>
          <a:endParaRPr lang="es-MX"/>
        </a:p>
      </dgm:t>
    </dgm:pt>
    <dgm:pt modelId="{A7D39E65-1F76-4474-B8D8-DF7028D11565}" type="sibTrans" cxnId="{4DCBC821-1902-456D-A31F-63837DBC72AB}">
      <dgm:prSet/>
      <dgm:spPr/>
      <dgm:t>
        <a:bodyPr/>
        <a:lstStyle/>
        <a:p>
          <a:endParaRPr lang="es-MX"/>
        </a:p>
      </dgm:t>
    </dgm:pt>
    <dgm:pt modelId="{E037F0B7-1FB1-4886-BBEE-5DDF40502E2C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ES" dirty="0"/>
            <a:t>Matriz de Parejas </a:t>
          </a:r>
          <a:endParaRPr lang="es-MX" dirty="0"/>
        </a:p>
      </dgm:t>
    </dgm:pt>
    <dgm:pt modelId="{D0B4613B-7EC0-4946-8704-793D276A2C2D}" type="parTrans" cxnId="{DC5DE9F8-D5BF-42AC-B471-D442E060F37E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MX"/>
        </a:p>
      </dgm:t>
    </dgm:pt>
    <dgm:pt modelId="{1027E96D-E560-4277-AE12-15CDA496F6F8}" type="sibTrans" cxnId="{DC5DE9F8-D5BF-42AC-B471-D442E060F37E}">
      <dgm:prSet/>
      <dgm:spPr/>
      <dgm:t>
        <a:bodyPr/>
        <a:lstStyle/>
        <a:p>
          <a:endParaRPr lang="es-MX"/>
        </a:p>
      </dgm:t>
    </dgm:pt>
    <dgm:pt modelId="{06CDE393-9794-49E5-816C-4CF9B61E2F9A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ES" dirty="0"/>
            <a:t>Base</a:t>
          </a:r>
          <a:endParaRPr lang="es-MX" dirty="0"/>
        </a:p>
      </dgm:t>
    </dgm:pt>
    <dgm:pt modelId="{4E4D1E36-FC8B-4169-937B-408F48C64A93}" type="parTrans" cxnId="{821854F6-B8BD-4A19-A617-18A9CF24E4BF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MX"/>
        </a:p>
      </dgm:t>
    </dgm:pt>
    <dgm:pt modelId="{8FBAF097-33C8-4833-BB12-E25FB7E52FCC}" type="sibTrans" cxnId="{821854F6-B8BD-4A19-A617-18A9CF24E4BF}">
      <dgm:prSet/>
      <dgm:spPr/>
      <dgm:t>
        <a:bodyPr/>
        <a:lstStyle/>
        <a:p>
          <a:endParaRPr lang="es-MX"/>
        </a:p>
      </dgm:t>
    </dgm:pt>
    <dgm:pt modelId="{94283E32-DD13-4677-9A60-FEFF4AD71A29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ES" dirty="0"/>
            <a:t>Limite</a:t>
          </a:r>
          <a:endParaRPr lang="es-MX" dirty="0"/>
        </a:p>
      </dgm:t>
    </dgm:pt>
    <dgm:pt modelId="{5986C671-CE9D-4C3B-A03F-6A78FBCF6967}" type="parTrans" cxnId="{DCFAEA94-3AAB-4F97-9237-EAB360AFED84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MX"/>
        </a:p>
      </dgm:t>
    </dgm:pt>
    <dgm:pt modelId="{558614C3-DB04-44F7-A0B2-71988D1ED47C}" type="sibTrans" cxnId="{DCFAEA94-3AAB-4F97-9237-EAB360AFED84}">
      <dgm:prSet/>
      <dgm:spPr/>
      <dgm:t>
        <a:bodyPr/>
        <a:lstStyle/>
        <a:p>
          <a:endParaRPr lang="es-MX"/>
        </a:p>
      </dgm:t>
    </dgm:pt>
    <dgm:pt modelId="{7D12ACEA-BB33-490A-BCF1-690FA043E396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ES" dirty="0"/>
            <a:t>Dirección Física del Segmento que Reside en la memoria</a:t>
          </a:r>
          <a:endParaRPr lang="es-MX" dirty="0"/>
        </a:p>
      </dgm:t>
    </dgm:pt>
    <dgm:pt modelId="{76FA5603-7FE3-4531-8A06-FE31504B9BA4}" type="parTrans" cxnId="{CEA01C94-DF33-4E00-90BA-42CBBB6ADDF5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MX"/>
        </a:p>
      </dgm:t>
    </dgm:pt>
    <dgm:pt modelId="{2656A169-A301-4622-8097-ABD4E823E5F6}" type="sibTrans" cxnId="{CEA01C94-DF33-4E00-90BA-42CBBB6ADDF5}">
      <dgm:prSet/>
      <dgm:spPr/>
      <dgm:t>
        <a:bodyPr/>
        <a:lstStyle/>
        <a:p>
          <a:endParaRPr lang="es-MX"/>
        </a:p>
      </dgm:t>
    </dgm:pt>
    <dgm:pt modelId="{7CE371AD-CD59-41ED-BD4E-04A6557F8ECB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ES" dirty="0"/>
            <a:t>Longitud del segmento que reside en la memoria.</a:t>
          </a:r>
          <a:endParaRPr lang="es-MX" dirty="0"/>
        </a:p>
      </dgm:t>
    </dgm:pt>
    <dgm:pt modelId="{226720CA-112C-463B-887B-C1228CEB0F55}" type="parTrans" cxnId="{E02D809A-7023-46C3-B7BF-5408BF766B2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MX"/>
        </a:p>
      </dgm:t>
    </dgm:pt>
    <dgm:pt modelId="{2F3E9EB7-CDD8-427E-A5DA-56F0A1E27398}" type="sibTrans" cxnId="{E02D809A-7023-46C3-B7BF-5408BF766B2C}">
      <dgm:prSet/>
      <dgm:spPr/>
      <dgm:t>
        <a:bodyPr/>
        <a:lstStyle/>
        <a:p>
          <a:endParaRPr lang="es-MX"/>
        </a:p>
      </dgm:t>
    </dgm:pt>
    <dgm:pt modelId="{D2DD7BF8-E8A4-4FB2-97FB-8383BC3C9576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MX" dirty="0"/>
            <a:t>¿Qué es?</a:t>
          </a:r>
        </a:p>
      </dgm:t>
    </dgm:pt>
    <dgm:pt modelId="{E817812D-BFBE-4A09-90E8-0DD7C3453440}" type="sibTrans" cxnId="{04E8B079-AC52-4CC3-824D-5FC3F6C053E3}">
      <dgm:prSet/>
      <dgm:spPr/>
      <dgm:t>
        <a:bodyPr/>
        <a:lstStyle/>
        <a:p>
          <a:endParaRPr lang="es-MX"/>
        </a:p>
      </dgm:t>
    </dgm:pt>
    <dgm:pt modelId="{F454A6B1-80C5-461C-9F29-D21E3BD18FEB}" type="parTrans" cxnId="{04E8B079-AC52-4CC3-824D-5FC3F6C053E3}">
      <dgm:prSet/>
      <dgm:spPr/>
      <dgm:t>
        <a:bodyPr/>
        <a:lstStyle/>
        <a:p>
          <a:endParaRPr lang="es-MX"/>
        </a:p>
      </dgm:t>
    </dgm:pt>
    <dgm:pt modelId="{C6559A81-5E63-4E2A-9AC7-CA6314613A16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MX" dirty="0"/>
            <a:t>Esquema de Gestión de Memoria</a:t>
          </a:r>
        </a:p>
      </dgm:t>
    </dgm:pt>
    <dgm:pt modelId="{8A031EA1-68F1-410E-AFD6-509B822F42E5}" type="sibTrans" cxnId="{47CACF09-ADBB-4E96-9745-4FFC1E0BC3DC}">
      <dgm:prSet/>
      <dgm:spPr/>
      <dgm:t>
        <a:bodyPr/>
        <a:lstStyle/>
        <a:p>
          <a:endParaRPr lang="es-MX"/>
        </a:p>
      </dgm:t>
    </dgm:pt>
    <dgm:pt modelId="{03D923FB-1A58-43EC-852F-9670F63DDBBB}" type="parTrans" cxnId="{47CACF09-ADBB-4E96-9745-4FFC1E0BC3D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s-MX"/>
        </a:p>
      </dgm:t>
    </dgm:pt>
    <dgm:pt modelId="{05AD7F39-F39C-4A23-9E76-7287EA341DAB}" type="pres">
      <dgm:prSet presAssocID="{98028996-B401-4C1C-A202-66776B8BF8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F9A89A-142E-4870-BD5F-F015C401AC09}" type="pres">
      <dgm:prSet presAssocID="{B4CB912A-E272-4F0F-BBFC-1166E14D3A3F}" presName="hierRoot1" presStyleCnt="0">
        <dgm:presLayoutVars>
          <dgm:hierBranch val="init"/>
        </dgm:presLayoutVars>
      </dgm:prSet>
      <dgm:spPr/>
    </dgm:pt>
    <dgm:pt modelId="{F81CB605-E985-4145-A686-F002150D0248}" type="pres">
      <dgm:prSet presAssocID="{B4CB912A-E272-4F0F-BBFC-1166E14D3A3F}" presName="rootComposite1" presStyleCnt="0"/>
      <dgm:spPr/>
    </dgm:pt>
    <dgm:pt modelId="{24D5EC75-B01B-4766-9C7A-0B7D18C44D10}" type="pres">
      <dgm:prSet presAssocID="{B4CB912A-E272-4F0F-BBFC-1166E14D3A3F}" presName="rootText1" presStyleLbl="node0" presStyleIdx="0" presStyleCnt="1">
        <dgm:presLayoutVars>
          <dgm:chPref val="3"/>
        </dgm:presLayoutVars>
      </dgm:prSet>
      <dgm:spPr/>
    </dgm:pt>
    <dgm:pt modelId="{FD06948F-897E-4EEC-B94C-7519E8F47254}" type="pres">
      <dgm:prSet presAssocID="{B4CB912A-E272-4F0F-BBFC-1166E14D3A3F}" presName="rootConnector1" presStyleLbl="node1" presStyleIdx="0" presStyleCnt="0"/>
      <dgm:spPr/>
    </dgm:pt>
    <dgm:pt modelId="{BC926B2E-364E-4E6F-9D72-BC611EB93057}" type="pres">
      <dgm:prSet presAssocID="{B4CB912A-E272-4F0F-BBFC-1166E14D3A3F}" presName="hierChild2" presStyleCnt="0"/>
      <dgm:spPr/>
    </dgm:pt>
    <dgm:pt modelId="{DAAAA9B6-88AF-4D9E-9D8F-3366CF470357}" type="pres">
      <dgm:prSet presAssocID="{17DC743D-8DE4-4B1D-A43C-365AA69BB55B}" presName="Name37" presStyleLbl="parChTrans1D2" presStyleIdx="0" presStyleCnt="4"/>
      <dgm:spPr/>
    </dgm:pt>
    <dgm:pt modelId="{B68A6A2B-17F8-48A0-9AE7-BDAA98E67F5D}" type="pres">
      <dgm:prSet presAssocID="{0C6EFDD0-BC43-498D-A224-932D124C5178}" presName="hierRoot2" presStyleCnt="0">
        <dgm:presLayoutVars>
          <dgm:hierBranch val="init"/>
        </dgm:presLayoutVars>
      </dgm:prSet>
      <dgm:spPr/>
    </dgm:pt>
    <dgm:pt modelId="{302F8245-3373-4C3E-A0B3-A016CFA899EC}" type="pres">
      <dgm:prSet presAssocID="{0C6EFDD0-BC43-498D-A224-932D124C5178}" presName="rootComposite" presStyleCnt="0"/>
      <dgm:spPr/>
    </dgm:pt>
    <dgm:pt modelId="{AFE831C2-2985-438F-8E19-D786C679C94C}" type="pres">
      <dgm:prSet presAssocID="{0C6EFDD0-BC43-498D-A224-932D124C5178}" presName="rootText" presStyleLbl="node2" presStyleIdx="0" presStyleCnt="4">
        <dgm:presLayoutVars>
          <dgm:chPref val="3"/>
        </dgm:presLayoutVars>
      </dgm:prSet>
      <dgm:spPr/>
    </dgm:pt>
    <dgm:pt modelId="{A6F7C3A1-F325-4DF1-B095-32990CC9DD31}" type="pres">
      <dgm:prSet presAssocID="{0C6EFDD0-BC43-498D-A224-932D124C5178}" presName="rootConnector" presStyleLbl="node2" presStyleIdx="0" presStyleCnt="4"/>
      <dgm:spPr/>
    </dgm:pt>
    <dgm:pt modelId="{ACE0BDD2-00EA-4ACE-8F83-9A99D8D7CD06}" type="pres">
      <dgm:prSet presAssocID="{0C6EFDD0-BC43-498D-A224-932D124C5178}" presName="hierChild4" presStyleCnt="0"/>
      <dgm:spPr/>
    </dgm:pt>
    <dgm:pt modelId="{0A5D73F4-0AE3-448B-98EE-8E58D6B9A221}" type="pres">
      <dgm:prSet presAssocID="{83AB1439-E680-448D-9BA8-E6D678050061}" presName="Name37" presStyleLbl="parChTrans1D3" presStyleIdx="0" presStyleCnt="6"/>
      <dgm:spPr/>
    </dgm:pt>
    <dgm:pt modelId="{A43ADCC2-D382-42BC-8F15-3FA0FA265D90}" type="pres">
      <dgm:prSet presAssocID="{01813853-941F-4BA8-B1CA-39DC68FF154E}" presName="hierRoot2" presStyleCnt="0">
        <dgm:presLayoutVars>
          <dgm:hierBranch val="init"/>
        </dgm:presLayoutVars>
      </dgm:prSet>
      <dgm:spPr/>
    </dgm:pt>
    <dgm:pt modelId="{7F2637DD-7845-4EE2-88E3-77654A6B93BB}" type="pres">
      <dgm:prSet presAssocID="{01813853-941F-4BA8-B1CA-39DC68FF154E}" presName="rootComposite" presStyleCnt="0"/>
      <dgm:spPr/>
    </dgm:pt>
    <dgm:pt modelId="{6FEF8493-E314-4A3E-832E-BC71968EDB9A}" type="pres">
      <dgm:prSet presAssocID="{01813853-941F-4BA8-B1CA-39DC68FF154E}" presName="rootText" presStyleLbl="node3" presStyleIdx="0" presStyleCnt="6">
        <dgm:presLayoutVars>
          <dgm:chPref val="3"/>
        </dgm:presLayoutVars>
      </dgm:prSet>
      <dgm:spPr/>
    </dgm:pt>
    <dgm:pt modelId="{77112805-E770-431A-967B-1BC42A55FFCB}" type="pres">
      <dgm:prSet presAssocID="{01813853-941F-4BA8-B1CA-39DC68FF154E}" presName="rootConnector" presStyleLbl="node3" presStyleIdx="0" presStyleCnt="6"/>
      <dgm:spPr/>
    </dgm:pt>
    <dgm:pt modelId="{EE7D43DD-DF21-46FC-B86C-3372BFD783F4}" type="pres">
      <dgm:prSet presAssocID="{01813853-941F-4BA8-B1CA-39DC68FF154E}" presName="hierChild4" presStyleCnt="0"/>
      <dgm:spPr/>
    </dgm:pt>
    <dgm:pt modelId="{57B22DE9-59C9-49DA-B1D4-965CC848E913}" type="pres">
      <dgm:prSet presAssocID="{E713A0BA-6B0E-44B1-A7A2-5BC8DC57573C}" presName="Name37" presStyleLbl="parChTrans1D4" presStyleIdx="0" presStyleCnt="10"/>
      <dgm:spPr/>
    </dgm:pt>
    <dgm:pt modelId="{318F2B80-8F37-45CE-A44B-E884855C194F}" type="pres">
      <dgm:prSet presAssocID="{FFCB9A7E-2D34-4697-AF2B-4F0B1E531419}" presName="hierRoot2" presStyleCnt="0">
        <dgm:presLayoutVars>
          <dgm:hierBranch val="init"/>
        </dgm:presLayoutVars>
      </dgm:prSet>
      <dgm:spPr/>
    </dgm:pt>
    <dgm:pt modelId="{6E9374E2-AE08-4898-8701-54BA8F33510D}" type="pres">
      <dgm:prSet presAssocID="{FFCB9A7E-2D34-4697-AF2B-4F0B1E531419}" presName="rootComposite" presStyleCnt="0"/>
      <dgm:spPr/>
    </dgm:pt>
    <dgm:pt modelId="{A5113FF5-C93C-4416-B5BA-1C9E65691626}" type="pres">
      <dgm:prSet presAssocID="{FFCB9A7E-2D34-4697-AF2B-4F0B1E531419}" presName="rootText" presStyleLbl="node4" presStyleIdx="0" presStyleCnt="10">
        <dgm:presLayoutVars>
          <dgm:chPref val="3"/>
        </dgm:presLayoutVars>
      </dgm:prSet>
      <dgm:spPr/>
    </dgm:pt>
    <dgm:pt modelId="{7DB784BE-B459-4299-BE34-532C08414B0F}" type="pres">
      <dgm:prSet presAssocID="{FFCB9A7E-2D34-4697-AF2B-4F0B1E531419}" presName="rootConnector" presStyleLbl="node4" presStyleIdx="0" presStyleCnt="10"/>
      <dgm:spPr/>
    </dgm:pt>
    <dgm:pt modelId="{9B1A83C2-1996-4EEB-8109-70EA766B433C}" type="pres">
      <dgm:prSet presAssocID="{FFCB9A7E-2D34-4697-AF2B-4F0B1E531419}" presName="hierChild4" presStyleCnt="0"/>
      <dgm:spPr/>
    </dgm:pt>
    <dgm:pt modelId="{F2F61EC6-CEC7-4FC0-8EC2-D31B228855DE}" type="pres">
      <dgm:prSet presAssocID="{FFCB9A7E-2D34-4697-AF2B-4F0B1E531419}" presName="hierChild5" presStyleCnt="0"/>
      <dgm:spPr/>
    </dgm:pt>
    <dgm:pt modelId="{D39E01FF-742C-4B80-8B6C-43E69C9B1E3C}" type="pres">
      <dgm:prSet presAssocID="{DEF40DF1-24C7-4F7F-B077-669D6BC2AF59}" presName="Name37" presStyleLbl="parChTrans1D4" presStyleIdx="1" presStyleCnt="10"/>
      <dgm:spPr/>
    </dgm:pt>
    <dgm:pt modelId="{1340270B-0883-4B13-AC9D-EE8EBBCAE7AC}" type="pres">
      <dgm:prSet presAssocID="{9DAF1E13-656B-450B-84E8-5EE6BB47D62B}" presName="hierRoot2" presStyleCnt="0">
        <dgm:presLayoutVars>
          <dgm:hierBranch val="init"/>
        </dgm:presLayoutVars>
      </dgm:prSet>
      <dgm:spPr/>
    </dgm:pt>
    <dgm:pt modelId="{0E7835C7-C306-4AA2-A864-903A7130C8E7}" type="pres">
      <dgm:prSet presAssocID="{9DAF1E13-656B-450B-84E8-5EE6BB47D62B}" presName="rootComposite" presStyleCnt="0"/>
      <dgm:spPr/>
    </dgm:pt>
    <dgm:pt modelId="{D352E4EC-9139-4635-8EE5-9472FE4E545D}" type="pres">
      <dgm:prSet presAssocID="{9DAF1E13-656B-450B-84E8-5EE6BB47D62B}" presName="rootText" presStyleLbl="node4" presStyleIdx="1" presStyleCnt="10">
        <dgm:presLayoutVars>
          <dgm:chPref val="3"/>
        </dgm:presLayoutVars>
      </dgm:prSet>
      <dgm:spPr/>
    </dgm:pt>
    <dgm:pt modelId="{1FDB4917-CC66-4E0F-8CF6-F320843014BF}" type="pres">
      <dgm:prSet presAssocID="{9DAF1E13-656B-450B-84E8-5EE6BB47D62B}" presName="rootConnector" presStyleLbl="node4" presStyleIdx="1" presStyleCnt="10"/>
      <dgm:spPr/>
    </dgm:pt>
    <dgm:pt modelId="{D0AE2EED-C754-4FDD-9C6E-710FAF17B5B1}" type="pres">
      <dgm:prSet presAssocID="{9DAF1E13-656B-450B-84E8-5EE6BB47D62B}" presName="hierChild4" presStyleCnt="0"/>
      <dgm:spPr/>
    </dgm:pt>
    <dgm:pt modelId="{CFD722AC-3439-4C0B-B1F3-BFA890B0C030}" type="pres">
      <dgm:prSet presAssocID="{9DAF1E13-656B-450B-84E8-5EE6BB47D62B}" presName="hierChild5" presStyleCnt="0"/>
      <dgm:spPr/>
    </dgm:pt>
    <dgm:pt modelId="{A19E20A9-732C-4F83-A385-049315011BC0}" type="pres">
      <dgm:prSet presAssocID="{01813853-941F-4BA8-B1CA-39DC68FF154E}" presName="hierChild5" presStyleCnt="0"/>
      <dgm:spPr/>
    </dgm:pt>
    <dgm:pt modelId="{4C84D614-7298-4A02-A6B4-681E8194BEB5}" type="pres">
      <dgm:prSet presAssocID="{321FAD80-C6ED-4EB0-99E3-CC5AF7FEB4C9}" presName="Name37" presStyleLbl="parChTrans1D3" presStyleIdx="1" presStyleCnt="6"/>
      <dgm:spPr/>
    </dgm:pt>
    <dgm:pt modelId="{7364D65F-4FAB-440D-BD66-78D60A753498}" type="pres">
      <dgm:prSet presAssocID="{5D3E5F37-89E3-4323-BD17-4563D7173BE1}" presName="hierRoot2" presStyleCnt="0">
        <dgm:presLayoutVars>
          <dgm:hierBranch val="init"/>
        </dgm:presLayoutVars>
      </dgm:prSet>
      <dgm:spPr/>
    </dgm:pt>
    <dgm:pt modelId="{95ED8FA4-A618-45A2-B943-8020792C4390}" type="pres">
      <dgm:prSet presAssocID="{5D3E5F37-89E3-4323-BD17-4563D7173BE1}" presName="rootComposite" presStyleCnt="0"/>
      <dgm:spPr/>
    </dgm:pt>
    <dgm:pt modelId="{335A7C2E-A669-4EAB-9FF7-4531503B5143}" type="pres">
      <dgm:prSet presAssocID="{5D3E5F37-89E3-4323-BD17-4563D7173BE1}" presName="rootText" presStyleLbl="node3" presStyleIdx="1" presStyleCnt="6">
        <dgm:presLayoutVars>
          <dgm:chPref val="3"/>
        </dgm:presLayoutVars>
      </dgm:prSet>
      <dgm:spPr/>
    </dgm:pt>
    <dgm:pt modelId="{DB7DAB10-566B-4513-99B9-9B68593D13D6}" type="pres">
      <dgm:prSet presAssocID="{5D3E5F37-89E3-4323-BD17-4563D7173BE1}" presName="rootConnector" presStyleLbl="node3" presStyleIdx="1" presStyleCnt="6"/>
      <dgm:spPr/>
    </dgm:pt>
    <dgm:pt modelId="{165FB0BD-9B1E-490E-AE2F-114FB5EA8EB3}" type="pres">
      <dgm:prSet presAssocID="{5D3E5F37-89E3-4323-BD17-4563D7173BE1}" presName="hierChild4" presStyleCnt="0"/>
      <dgm:spPr/>
    </dgm:pt>
    <dgm:pt modelId="{6B5D1836-6962-4815-819B-C72F8760B8F4}" type="pres">
      <dgm:prSet presAssocID="{5D3E5F37-89E3-4323-BD17-4563D7173BE1}" presName="hierChild5" presStyleCnt="0"/>
      <dgm:spPr/>
    </dgm:pt>
    <dgm:pt modelId="{FD74F340-4992-4944-93C5-AA370524196D}" type="pres">
      <dgm:prSet presAssocID="{0C6EFDD0-BC43-498D-A224-932D124C5178}" presName="hierChild5" presStyleCnt="0"/>
      <dgm:spPr/>
    </dgm:pt>
    <dgm:pt modelId="{F8EBF7B3-EE7F-4CA9-88AD-0373285F3AA5}" type="pres">
      <dgm:prSet presAssocID="{F454A6B1-80C5-461C-9F29-D21E3BD18FEB}" presName="Name37" presStyleLbl="parChTrans1D2" presStyleIdx="1" presStyleCnt="4"/>
      <dgm:spPr/>
    </dgm:pt>
    <dgm:pt modelId="{8BA98967-2E4B-41AF-9E4E-05AE36FDF48E}" type="pres">
      <dgm:prSet presAssocID="{D2DD7BF8-E8A4-4FB2-97FB-8383BC3C9576}" presName="hierRoot2" presStyleCnt="0">
        <dgm:presLayoutVars>
          <dgm:hierBranch val="init"/>
        </dgm:presLayoutVars>
      </dgm:prSet>
      <dgm:spPr/>
    </dgm:pt>
    <dgm:pt modelId="{0A866B69-4798-4FC2-A1E4-59AC49565453}" type="pres">
      <dgm:prSet presAssocID="{D2DD7BF8-E8A4-4FB2-97FB-8383BC3C9576}" presName="rootComposite" presStyleCnt="0"/>
      <dgm:spPr/>
    </dgm:pt>
    <dgm:pt modelId="{40CABF27-A60D-4773-A930-F2A647389E25}" type="pres">
      <dgm:prSet presAssocID="{D2DD7BF8-E8A4-4FB2-97FB-8383BC3C9576}" presName="rootText" presStyleLbl="node2" presStyleIdx="1" presStyleCnt="4">
        <dgm:presLayoutVars>
          <dgm:chPref val="3"/>
        </dgm:presLayoutVars>
      </dgm:prSet>
      <dgm:spPr/>
    </dgm:pt>
    <dgm:pt modelId="{E4EFB290-658F-4B40-B854-76121EFF79F9}" type="pres">
      <dgm:prSet presAssocID="{D2DD7BF8-E8A4-4FB2-97FB-8383BC3C9576}" presName="rootConnector" presStyleLbl="node2" presStyleIdx="1" presStyleCnt="4"/>
      <dgm:spPr/>
    </dgm:pt>
    <dgm:pt modelId="{C67063FE-1A38-49DD-B10E-97CBA8A8FE54}" type="pres">
      <dgm:prSet presAssocID="{D2DD7BF8-E8A4-4FB2-97FB-8383BC3C9576}" presName="hierChild4" presStyleCnt="0"/>
      <dgm:spPr/>
    </dgm:pt>
    <dgm:pt modelId="{20964E70-7D7B-42E2-8F03-D227179D58CD}" type="pres">
      <dgm:prSet presAssocID="{03D923FB-1A58-43EC-852F-9670F63DDBBB}" presName="Name37" presStyleLbl="parChTrans1D3" presStyleIdx="2" presStyleCnt="6"/>
      <dgm:spPr/>
    </dgm:pt>
    <dgm:pt modelId="{F79ABF3A-67B5-4464-85F3-EC53B5A811B1}" type="pres">
      <dgm:prSet presAssocID="{C6559A81-5E63-4E2A-9AC7-CA6314613A16}" presName="hierRoot2" presStyleCnt="0">
        <dgm:presLayoutVars>
          <dgm:hierBranch val="init"/>
        </dgm:presLayoutVars>
      </dgm:prSet>
      <dgm:spPr/>
    </dgm:pt>
    <dgm:pt modelId="{43F46816-F1CE-4CCF-A89B-7B182A8AD0C5}" type="pres">
      <dgm:prSet presAssocID="{C6559A81-5E63-4E2A-9AC7-CA6314613A16}" presName="rootComposite" presStyleCnt="0"/>
      <dgm:spPr/>
    </dgm:pt>
    <dgm:pt modelId="{1F2FA206-05B0-48C5-A040-4324A84F82AC}" type="pres">
      <dgm:prSet presAssocID="{C6559A81-5E63-4E2A-9AC7-CA6314613A16}" presName="rootText" presStyleLbl="node3" presStyleIdx="2" presStyleCnt="6">
        <dgm:presLayoutVars>
          <dgm:chPref val="3"/>
        </dgm:presLayoutVars>
      </dgm:prSet>
      <dgm:spPr/>
    </dgm:pt>
    <dgm:pt modelId="{BA269ABE-2E15-47ED-839E-32006E1DE7D8}" type="pres">
      <dgm:prSet presAssocID="{C6559A81-5E63-4E2A-9AC7-CA6314613A16}" presName="rootConnector" presStyleLbl="node3" presStyleIdx="2" presStyleCnt="6"/>
      <dgm:spPr/>
    </dgm:pt>
    <dgm:pt modelId="{E371EDED-5516-4BEA-9707-7E3A539A4E77}" type="pres">
      <dgm:prSet presAssocID="{C6559A81-5E63-4E2A-9AC7-CA6314613A16}" presName="hierChild4" presStyleCnt="0"/>
      <dgm:spPr/>
    </dgm:pt>
    <dgm:pt modelId="{AC0CEFBD-86EB-4D10-AE9E-16E5B84FAA28}" type="pres">
      <dgm:prSet presAssocID="{C6559A81-5E63-4E2A-9AC7-CA6314613A16}" presName="hierChild5" presStyleCnt="0"/>
      <dgm:spPr/>
    </dgm:pt>
    <dgm:pt modelId="{75827298-E7E5-4569-B499-E67C5878A191}" type="pres">
      <dgm:prSet presAssocID="{D2DD7BF8-E8A4-4FB2-97FB-8383BC3C9576}" presName="hierChild5" presStyleCnt="0"/>
      <dgm:spPr/>
    </dgm:pt>
    <dgm:pt modelId="{DB9C76BD-EF93-4141-845F-62F1558DA63B}" type="pres">
      <dgm:prSet presAssocID="{9DDDAFB3-4383-4A14-9C75-89E8C0DB8E9D}" presName="Name37" presStyleLbl="parChTrans1D2" presStyleIdx="2" presStyleCnt="4"/>
      <dgm:spPr/>
    </dgm:pt>
    <dgm:pt modelId="{EA0F8038-1D33-4CE5-9369-491E9AAC90CD}" type="pres">
      <dgm:prSet presAssocID="{56A6C486-8B37-4B6E-9BF5-6A4A1AF18D47}" presName="hierRoot2" presStyleCnt="0">
        <dgm:presLayoutVars>
          <dgm:hierBranch val="init"/>
        </dgm:presLayoutVars>
      </dgm:prSet>
      <dgm:spPr/>
    </dgm:pt>
    <dgm:pt modelId="{C9E7046D-B0F1-45EC-B4F6-46BABD2EFFB4}" type="pres">
      <dgm:prSet presAssocID="{56A6C486-8B37-4B6E-9BF5-6A4A1AF18D47}" presName="rootComposite" presStyleCnt="0"/>
      <dgm:spPr/>
    </dgm:pt>
    <dgm:pt modelId="{0DB56F4C-A8B7-4CE5-8548-A460C99075A1}" type="pres">
      <dgm:prSet presAssocID="{56A6C486-8B37-4B6E-9BF5-6A4A1AF18D47}" presName="rootText" presStyleLbl="node2" presStyleIdx="2" presStyleCnt="4">
        <dgm:presLayoutVars>
          <dgm:chPref val="3"/>
        </dgm:presLayoutVars>
      </dgm:prSet>
      <dgm:spPr/>
    </dgm:pt>
    <dgm:pt modelId="{370CE08B-3FD0-4941-AE00-A3474A21FEA3}" type="pres">
      <dgm:prSet presAssocID="{56A6C486-8B37-4B6E-9BF5-6A4A1AF18D47}" presName="rootConnector" presStyleLbl="node2" presStyleIdx="2" presStyleCnt="4"/>
      <dgm:spPr/>
    </dgm:pt>
    <dgm:pt modelId="{7569C71E-6551-4C4D-ABE7-1EA153F314BE}" type="pres">
      <dgm:prSet presAssocID="{56A6C486-8B37-4B6E-9BF5-6A4A1AF18D47}" presName="hierChild4" presStyleCnt="0"/>
      <dgm:spPr/>
    </dgm:pt>
    <dgm:pt modelId="{B47592EC-BDCF-427F-8CE8-9D91661CC498}" type="pres">
      <dgm:prSet presAssocID="{3F8997FA-196B-4C2C-BE91-A44BA472D822}" presName="Name37" presStyleLbl="parChTrans1D3" presStyleIdx="3" presStyleCnt="6"/>
      <dgm:spPr/>
    </dgm:pt>
    <dgm:pt modelId="{29E1C4B5-E93E-4D09-AF88-4F10EFC2A4CF}" type="pres">
      <dgm:prSet presAssocID="{7A2F4AAF-4E6D-4E6E-8625-219B7BDFF82A}" presName="hierRoot2" presStyleCnt="0">
        <dgm:presLayoutVars>
          <dgm:hierBranch val="init"/>
        </dgm:presLayoutVars>
      </dgm:prSet>
      <dgm:spPr/>
    </dgm:pt>
    <dgm:pt modelId="{23D17230-E7D5-4C99-AC20-EDE49C10A2CC}" type="pres">
      <dgm:prSet presAssocID="{7A2F4AAF-4E6D-4E6E-8625-219B7BDFF82A}" presName="rootComposite" presStyleCnt="0"/>
      <dgm:spPr/>
    </dgm:pt>
    <dgm:pt modelId="{17C5095B-DB1C-4483-9798-16A8FA6DB544}" type="pres">
      <dgm:prSet presAssocID="{7A2F4AAF-4E6D-4E6E-8625-219B7BDFF82A}" presName="rootText" presStyleLbl="node3" presStyleIdx="3" presStyleCnt="6">
        <dgm:presLayoutVars>
          <dgm:chPref val="3"/>
        </dgm:presLayoutVars>
      </dgm:prSet>
      <dgm:spPr/>
    </dgm:pt>
    <dgm:pt modelId="{D23E8A0C-83EA-4FF6-B259-FAF7902BFBBC}" type="pres">
      <dgm:prSet presAssocID="{7A2F4AAF-4E6D-4E6E-8625-219B7BDFF82A}" presName="rootConnector" presStyleLbl="node3" presStyleIdx="3" presStyleCnt="6"/>
      <dgm:spPr/>
    </dgm:pt>
    <dgm:pt modelId="{6FC4BC82-E8A7-4BFC-9ADC-4042F6442D73}" type="pres">
      <dgm:prSet presAssocID="{7A2F4AAF-4E6D-4E6E-8625-219B7BDFF82A}" presName="hierChild4" presStyleCnt="0"/>
      <dgm:spPr/>
    </dgm:pt>
    <dgm:pt modelId="{873EEF76-E624-4B64-B1F8-2CCE88D164E5}" type="pres">
      <dgm:prSet presAssocID="{6C4996BE-9594-46F9-ACF2-4F238F53B94E}" presName="Name37" presStyleLbl="parChTrans1D4" presStyleIdx="2" presStyleCnt="10"/>
      <dgm:spPr/>
    </dgm:pt>
    <dgm:pt modelId="{EE5E8A89-8FCE-4B2A-97F3-AA1CFF82EE23}" type="pres">
      <dgm:prSet presAssocID="{F4E1144F-DBE1-4BB1-A739-6FE392C74B2E}" presName="hierRoot2" presStyleCnt="0">
        <dgm:presLayoutVars>
          <dgm:hierBranch val="init"/>
        </dgm:presLayoutVars>
      </dgm:prSet>
      <dgm:spPr/>
    </dgm:pt>
    <dgm:pt modelId="{ABBE579A-0B62-4670-B86C-2D35D3BA1B68}" type="pres">
      <dgm:prSet presAssocID="{F4E1144F-DBE1-4BB1-A739-6FE392C74B2E}" presName="rootComposite" presStyleCnt="0"/>
      <dgm:spPr/>
    </dgm:pt>
    <dgm:pt modelId="{837FA797-9CAA-4320-97C5-6F5245E904F5}" type="pres">
      <dgm:prSet presAssocID="{F4E1144F-DBE1-4BB1-A739-6FE392C74B2E}" presName="rootText" presStyleLbl="node4" presStyleIdx="2" presStyleCnt="10">
        <dgm:presLayoutVars>
          <dgm:chPref val="3"/>
        </dgm:presLayoutVars>
      </dgm:prSet>
      <dgm:spPr/>
    </dgm:pt>
    <dgm:pt modelId="{3BF845E7-EA00-4053-91FF-D8B9EB024288}" type="pres">
      <dgm:prSet presAssocID="{F4E1144F-DBE1-4BB1-A739-6FE392C74B2E}" presName="rootConnector" presStyleLbl="node4" presStyleIdx="2" presStyleCnt="10"/>
      <dgm:spPr/>
    </dgm:pt>
    <dgm:pt modelId="{005CB997-3DF9-4413-848D-3C5A1772EAC4}" type="pres">
      <dgm:prSet presAssocID="{F4E1144F-DBE1-4BB1-A739-6FE392C74B2E}" presName="hierChild4" presStyleCnt="0"/>
      <dgm:spPr/>
    </dgm:pt>
    <dgm:pt modelId="{9F584F5B-551B-404E-BBE4-4853A0D72F4A}" type="pres">
      <dgm:prSet presAssocID="{F4E1144F-DBE1-4BB1-A739-6FE392C74B2E}" presName="hierChild5" presStyleCnt="0"/>
      <dgm:spPr/>
    </dgm:pt>
    <dgm:pt modelId="{A56F6B61-D733-48B9-9BFA-C6D710BEF4CA}" type="pres">
      <dgm:prSet presAssocID="{8E96ABF7-222E-495B-A0A5-70BBE918D110}" presName="Name37" presStyleLbl="parChTrans1D4" presStyleIdx="3" presStyleCnt="10"/>
      <dgm:spPr/>
    </dgm:pt>
    <dgm:pt modelId="{230EB8E1-44A3-46A6-A26E-2D1316C8A81E}" type="pres">
      <dgm:prSet presAssocID="{E0383AE9-2ED7-4235-B8B2-B88D114DC6DE}" presName="hierRoot2" presStyleCnt="0">
        <dgm:presLayoutVars>
          <dgm:hierBranch val="init"/>
        </dgm:presLayoutVars>
      </dgm:prSet>
      <dgm:spPr/>
    </dgm:pt>
    <dgm:pt modelId="{7B98B118-39B3-43FF-90D0-D386E2962B8F}" type="pres">
      <dgm:prSet presAssocID="{E0383AE9-2ED7-4235-B8B2-B88D114DC6DE}" presName="rootComposite" presStyleCnt="0"/>
      <dgm:spPr/>
    </dgm:pt>
    <dgm:pt modelId="{F11D5A86-7555-48E5-851C-2DE68D9FDBAE}" type="pres">
      <dgm:prSet presAssocID="{E0383AE9-2ED7-4235-B8B2-B88D114DC6DE}" presName="rootText" presStyleLbl="node4" presStyleIdx="3" presStyleCnt="10">
        <dgm:presLayoutVars>
          <dgm:chPref val="3"/>
        </dgm:presLayoutVars>
      </dgm:prSet>
      <dgm:spPr/>
    </dgm:pt>
    <dgm:pt modelId="{92A907AE-B4E5-42EB-902B-41CB57009D74}" type="pres">
      <dgm:prSet presAssocID="{E0383AE9-2ED7-4235-B8B2-B88D114DC6DE}" presName="rootConnector" presStyleLbl="node4" presStyleIdx="3" presStyleCnt="10"/>
      <dgm:spPr/>
    </dgm:pt>
    <dgm:pt modelId="{B43C895B-915E-46AD-A1B8-E80E0812C7C4}" type="pres">
      <dgm:prSet presAssocID="{E0383AE9-2ED7-4235-B8B2-B88D114DC6DE}" presName="hierChild4" presStyleCnt="0"/>
      <dgm:spPr/>
    </dgm:pt>
    <dgm:pt modelId="{51362FDD-8D6E-4153-A6FB-7A4E857A0A35}" type="pres">
      <dgm:prSet presAssocID="{E0383AE9-2ED7-4235-B8B2-B88D114DC6DE}" presName="hierChild5" presStyleCnt="0"/>
      <dgm:spPr/>
    </dgm:pt>
    <dgm:pt modelId="{986487CC-00A5-40B2-AD19-9DF3C917E08B}" type="pres">
      <dgm:prSet presAssocID="{7A2F4AAF-4E6D-4E6E-8625-219B7BDFF82A}" presName="hierChild5" presStyleCnt="0"/>
      <dgm:spPr/>
    </dgm:pt>
    <dgm:pt modelId="{E6574830-A89B-4D96-8625-993C2B40387F}" type="pres">
      <dgm:prSet presAssocID="{48BD7AB8-BB4C-4CF4-8A63-A51D449C1641}" presName="Name37" presStyleLbl="parChTrans1D3" presStyleIdx="4" presStyleCnt="6"/>
      <dgm:spPr/>
    </dgm:pt>
    <dgm:pt modelId="{25497DCA-4434-4D44-8A80-5B5C0BF2F21A}" type="pres">
      <dgm:prSet presAssocID="{47C97CA5-F5A0-448B-B35F-EA57CFC5EC1C}" presName="hierRoot2" presStyleCnt="0">
        <dgm:presLayoutVars>
          <dgm:hierBranch val="init"/>
        </dgm:presLayoutVars>
      </dgm:prSet>
      <dgm:spPr/>
    </dgm:pt>
    <dgm:pt modelId="{F22F13FD-37E0-4751-8F74-675AB1B541B4}" type="pres">
      <dgm:prSet presAssocID="{47C97CA5-F5A0-448B-B35F-EA57CFC5EC1C}" presName="rootComposite" presStyleCnt="0"/>
      <dgm:spPr/>
    </dgm:pt>
    <dgm:pt modelId="{74EF1276-CCC6-451F-A973-4EC4928F9064}" type="pres">
      <dgm:prSet presAssocID="{47C97CA5-F5A0-448B-B35F-EA57CFC5EC1C}" presName="rootText" presStyleLbl="node3" presStyleIdx="4" presStyleCnt="6">
        <dgm:presLayoutVars>
          <dgm:chPref val="3"/>
        </dgm:presLayoutVars>
      </dgm:prSet>
      <dgm:spPr/>
    </dgm:pt>
    <dgm:pt modelId="{051B02E2-251B-49FB-B498-CE1903B99185}" type="pres">
      <dgm:prSet presAssocID="{47C97CA5-F5A0-448B-B35F-EA57CFC5EC1C}" presName="rootConnector" presStyleLbl="node3" presStyleIdx="4" presStyleCnt="6"/>
      <dgm:spPr/>
    </dgm:pt>
    <dgm:pt modelId="{863688B3-6E9A-4E96-879E-3383377BB1AA}" type="pres">
      <dgm:prSet presAssocID="{47C97CA5-F5A0-448B-B35F-EA57CFC5EC1C}" presName="hierChild4" presStyleCnt="0"/>
      <dgm:spPr/>
    </dgm:pt>
    <dgm:pt modelId="{2980311F-F1A8-4D2B-9563-991D73A4A5C3}" type="pres">
      <dgm:prSet presAssocID="{9A23C831-9267-4D9C-8E12-1A0745DE6A9A}" presName="Name37" presStyleLbl="parChTrans1D4" presStyleIdx="4" presStyleCnt="10"/>
      <dgm:spPr/>
    </dgm:pt>
    <dgm:pt modelId="{CD19D271-BA8E-4C30-A4F5-D31A0A5F20EA}" type="pres">
      <dgm:prSet presAssocID="{A9D16D24-2298-4741-BD10-A6781524CDDA}" presName="hierRoot2" presStyleCnt="0">
        <dgm:presLayoutVars>
          <dgm:hierBranch val="init"/>
        </dgm:presLayoutVars>
      </dgm:prSet>
      <dgm:spPr/>
    </dgm:pt>
    <dgm:pt modelId="{44207024-495B-4F53-AD86-84A0D9B0489C}" type="pres">
      <dgm:prSet presAssocID="{A9D16D24-2298-4741-BD10-A6781524CDDA}" presName="rootComposite" presStyleCnt="0"/>
      <dgm:spPr/>
    </dgm:pt>
    <dgm:pt modelId="{E6621AEC-AC9D-4F35-945A-319A017116BC}" type="pres">
      <dgm:prSet presAssocID="{A9D16D24-2298-4741-BD10-A6781524CDDA}" presName="rootText" presStyleLbl="node4" presStyleIdx="4" presStyleCnt="10">
        <dgm:presLayoutVars>
          <dgm:chPref val="3"/>
        </dgm:presLayoutVars>
      </dgm:prSet>
      <dgm:spPr/>
    </dgm:pt>
    <dgm:pt modelId="{EC82CECB-1AB7-4BC8-9C7E-E3CBC30F18CE}" type="pres">
      <dgm:prSet presAssocID="{A9D16D24-2298-4741-BD10-A6781524CDDA}" presName="rootConnector" presStyleLbl="node4" presStyleIdx="4" presStyleCnt="10"/>
      <dgm:spPr/>
    </dgm:pt>
    <dgm:pt modelId="{EF92CC27-7268-4C0E-9A22-E42517D6FBD3}" type="pres">
      <dgm:prSet presAssocID="{A9D16D24-2298-4741-BD10-A6781524CDDA}" presName="hierChild4" presStyleCnt="0"/>
      <dgm:spPr/>
    </dgm:pt>
    <dgm:pt modelId="{2B9A2F94-DE92-424D-AFB9-33F3ADBBCEE7}" type="pres">
      <dgm:prSet presAssocID="{A9D16D24-2298-4741-BD10-A6781524CDDA}" presName="hierChild5" presStyleCnt="0"/>
      <dgm:spPr/>
    </dgm:pt>
    <dgm:pt modelId="{45533E36-3508-4030-BFB4-ECB9E6D868A3}" type="pres">
      <dgm:prSet presAssocID="{43E0F604-9591-4530-8EB7-5DD0719A4413}" presName="Name37" presStyleLbl="parChTrans1D4" presStyleIdx="5" presStyleCnt="10"/>
      <dgm:spPr/>
    </dgm:pt>
    <dgm:pt modelId="{E55FC320-0210-492D-9F2D-BAEA0451DE05}" type="pres">
      <dgm:prSet presAssocID="{F0FD3DDF-0982-4C28-B10E-EB52B6F467F7}" presName="hierRoot2" presStyleCnt="0">
        <dgm:presLayoutVars>
          <dgm:hierBranch val="init"/>
        </dgm:presLayoutVars>
      </dgm:prSet>
      <dgm:spPr/>
    </dgm:pt>
    <dgm:pt modelId="{F1FF5817-65CD-467B-93FA-4AD101963B21}" type="pres">
      <dgm:prSet presAssocID="{F0FD3DDF-0982-4C28-B10E-EB52B6F467F7}" presName="rootComposite" presStyleCnt="0"/>
      <dgm:spPr/>
    </dgm:pt>
    <dgm:pt modelId="{45B4CE67-7561-4A23-887F-190100577ADC}" type="pres">
      <dgm:prSet presAssocID="{F0FD3DDF-0982-4C28-B10E-EB52B6F467F7}" presName="rootText" presStyleLbl="node4" presStyleIdx="5" presStyleCnt="10">
        <dgm:presLayoutVars>
          <dgm:chPref val="3"/>
        </dgm:presLayoutVars>
      </dgm:prSet>
      <dgm:spPr/>
    </dgm:pt>
    <dgm:pt modelId="{A2EC94A0-3950-48A8-BDB9-4F30B5681E07}" type="pres">
      <dgm:prSet presAssocID="{F0FD3DDF-0982-4C28-B10E-EB52B6F467F7}" presName="rootConnector" presStyleLbl="node4" presStyleIdx="5" presStyleCnt="10"/>
      <dgm:spPr/>
    </dgm:pt>
    <dgm:pt modelId="{A6D138D7-F103-48FB-A2CC-B6C78E10E9E3}" type="pres">
      <dgm:prSet presAssocID="{F0FD3DDF-0982-4C28-B10E-EB52B6F467F7}" presName="hierChild4" presStyleCnt="0"/>
      <dgm:spPr/>
    </dgm:pt>
    <dgm:pt modelId="{7E5E68BF-AEDA-4412-83C1-82A9D45E9C21}" type="pres">
      <dgm:prSet presAssocID="{F0FD3DDF-0982-4C28-B10E-EB52B6F467F7}" presName="hierChild5" presStyleCnt="0"/>
      <dgm:spPr/>
    </dgm:pt>
    <dgm:pt modelId="{18FC82FA-A6A1-4F38-A70F-E69B4EF4DD40}" type="pres">
      <dgm:prSet presAssocID="{47C97CA5-F5A0-448B-B35F-EA57CFC5EC1C}" presName="hierChild5" presStyleCnt="0"/>
      <dgm:spPr/>
    </dgm:pt>
    <dgm:pt modelId="{D907FC8E-0583-471E-823B-240DC7561FD5}" type="pres">
      <dgm:prSet presAssocID="{56A6C486-8B37-4B6E-9BF5-6A4A1AF18D47}" presName="hierChild5" presStyleCnt="0"/>
      <dgm:spPr/>
    </dgm:pt>
    <dgm:pt modelId="{E68F02C4-DA08-4673-83D8-3F8AA40B1B8C}" type="pres">
      <dgm:prSet presAssocID="{A7F6C192-6820-425C-BD14-914082FBF1B7}" presName="Name37" presStyleLbl="parChTrans1D2" presStyleIdx="3" presStyleCnt="4"/>
      <dgm:spPr/>
    </dgm:pt>
    <dgm:pt modelId="{F70B04D8-99D2-450F-BE96-640ABF5C03DA}" type="pres">
      <dgm:prSet presAssocID="{A8336A32-D8E0-45BC-B2E3-0D731B15819A}" presName="hierRoot2" presStyleCnt="0">
        <dgm:presLayoutVars>
          <dgm:hierBranch val="init"/>
        </dgm:presLayoutVars>
      </dgm:prSet>
      <dgm:spPr/>
    </dgm:pt>
    <dgm:pt modelId="{5140616F-435A-45D5-A7D6-22A10AE0FA1F}" type="pres">
      <dgm:prSet presAssocID="{A8336A32-D8E0-45BC-B2E3-0D731B15819A}" presName="rootComposite" presStyleCnt="0"/>
      <dgm:spPr/>
    </dgm:pt>
    <dgm:pt modelId="{6B118508-E713-4F71-B178-EF9D49E74275}" type="pres">
      <dgm:prSet presAssocID="{A8336A32-D8E0-45BC-B2E3-0D731B15819A}" presName="rootText" presStyleLbl="node2" presStyleIdx="3" presStyleCnt="4" custLinFactNeighborX="939" custLinFactNeighborY="1878">
        <dgm:presLayoutVars>
          <dgm:chPref val="3"/>
        </dgm:presLayoutVars>
      </dgm:prSet>
      <dgm:spPr/>
    </dgm:pt>
    <dgm:pt modelId="{64AFE0DE-7416-4430-9991-0777B18EE25F}" type="pres">
      <dgm:prSet presAssocID="{A8336A32-D8E0-45BC-B2E3-0D731B15819A}" presName="rootConnector" presStyleLbl="node2" presStyleIdx="3" presStyleCnt="4"/>
      <dgm:spPr/>
    </dgm:pt>
    <dgm:pt modelId="{81EC356D-6F75-4617-9935-EB15127724B7}" type="pres">
      <dgm:prSet presAssocID="{A8336A32-D8E0-45BC-B2E3-0D731B15819A}" presName="hierChild4" presStyleCnt="0"/>
      <dgm:spPr/>
    </dgm:pt>
    <dgm:pt modelId="{601266AB-122E-45FC-BD7D-1CDADA9D9308}" type="pres">
      <dgm:prSet presAssocID="{D0B4613B-7EC0-4946-8704-793D276A2C2D}" presName="Name37" presStyleLbl="parChTrans1D3" presStyleIdx="5" presStyleCnt="6"/>
      <dgm:spPr/>
    </dgm:pt>
    <dgm:pt modelId="{D98AF795-14F6-45C1-BD71-1D27C26470C4}" type="pres">
      <dgm:prSet presAssocID="{E037F0B7-1FB1-4886-BBEE-5DDF40502E2C}" presName="hierRoot2" presStyleCnt="0">
        <dgm:presLayoutVars>
          <dgm:hierBranch val="init"/>
        </dgm:presLayoutVars>
      </dgm:prSet>
      <dgm:spPr/>
    </dgm:pt>
    <dgm:pt modelId="{15BAAADA-B2A3-4831-B923-9EBF83DAB409}" type="pres">
      <dgm:prSet presAssocID="{E037F0B7-1FB1-4886-BBEE-5DDF40502E2C}" presName="rootComposite" presStyleCnt="0"/>
      <dgm:spPr/>
    </dgm:pt>
    <dgm:pt modelId="{27946886-F842-42F2-8D75-0C6BE7D382F6}" type="pres">
      <dgm:prSet presAssocID="{E037F0B7-1FB1-4886-BBEE-5DDF40502E2C}" presName="rootText" presStyleLbl="node3" presStyleIdx="5" presStyleCnt="6" custLinFactNeighborX="939" custLinFactNeighborY="1878">
        <dgm:presLayoutVars>
          <dgm:chPref val="3"/>
        </dgm:presLayoutVars>
      </dgm:prSet>
      <dgm:spPr/>
    </dgm:pt>
    <dgm:pt modelId="{E4649B43-2A00-4634-8075-79F9336690AD}" type="pres">
      <dgm:prSet presAssocID="{E037F0B7-1FB1-4886-BBEE-5DDF40502E2C}" presName="rootConnector" presStyleLbl="node3" presStyleIdx="5" presStyleCnt="6"/>
      <dgm:spPr/>
    </dgm:pt>
    <dgm:pt modelId="{3557CD1C-087E-42E0-A0D7-68EE0EE6687B}" type="pres">
      <dgm:prSet presAssocID="{E037F0B7-1FB1-4886-BBEE-5DDF40502E2C}" presName="hierChild4" presStyleCnt="0"/>
      <dgm:spPr/>
    </dgm:pt>
    <dgm:pt modelId="{D63EC2ED-4FDA-4A47-AB91-DB53BD57CC5C}" type="pres">
      <dgm:prSet presAssocID="{4E4D1E36-FC8B-4169-937B-408F48C64A93}" presName="Name37" presStyleLbl="parChTrans1D4" presStyleIdx="6" presStyleCnt="10"/>
      <dgm:spPr/>
    </dgm:pt>
    <dgm:pt modelId="{B6BF6317-8B49-4EB2-9E4A-76F5847F389D}" type="pres">
      <dgm:prSet presAssocID="{06CDE393-9794-49E5-816C-4CF9B61E2F9A}" presName="hierRoot2" presStyleCnt="0">
        <dgm:presLayoutVars>
          <dgm:hierBranch val="init"/>
        </dgm:presLayoutVars>
      </dgm:prSet>
      <dgm:spPr/>
    </dgm:pt>
    <dgm:pt modelId="{27EC5135-D09E-47E4-BAA8-134BF5364C63}" type="pres">
      <dgm:prSet presAssocID="{06CDE393-9794-49E5-816C-4CF9B61E2F9A}" presName="rootComposite" presStyleCnt="0"/>
      <dgm:spPr/>
    </dgm:pt>
    <dgm:pt modelId="{387E6CA0-4B7B-4531-A242-B267586A7260}" type="pres">
      <dgm:prSet presAssocID="{06CDE393-9794-49E5-816C-4CF9B61E2F9A}" presName="rootText" presStyleLbl="node4" presStyleIdx="6" presStyleCnt="10" custLinFactNeighborX="939" custLinFactNeighborY="1878">
        <dgm:presLayoutVars>
          <dgm:chPref val="3"/>
        </dgm:presLayoutVars>
      </dgm:prSet>
      <dgm:spPr/>
    </dgm:pt>
    <dgm:pt modelId="{5B408F4F-96C7-4122-96A4-59FE5934637E}" type="pres">
      <dgm:prSet presAssocID="{06CDE393-9794-49E5-816C-4CF9B61E2F9A}" presName="rootConnector" presStyleLbl="node4" presStyleIdx="6" presStyleCnt="10"/>
      <dgm:spPr/>
    </dgm:pt>
    <dgm:pt modelId="{54002E98-DBA4-4D9F-8209-2BD12AA32B4D}" type="pres">
      <dgm:prSet presAssocID="{06CDE393-9794-49E5-816C-4CF9B61E2F9A}" presName="hierChild4" presStyleCnt="0"/>
      <dgm:spPr/>
    </dgm:pt>
    <dgm:pt modelId="{4BA890B9-C052-44F6-957E-E1536222DF38}" type="pres">
      <dgm:prSet presAssocID="{76FA5603-7FE3-4531-8A06-FE31504B9BA4}" presName="Name37" presStyleLbl="parChTrans1D4" presStyleIdx="7" presStyleCnt="10"/>
      <dgm:spPr/>
    </dgm:pt>
    <dgm:pt modelId="{A27D1241-F4BB-4FFE-9A3A-88928B16E1D4}" type="pres">
      <dgm:prSet presAssocID="{7D12ACEA-BB33-490A-BCF1-690FA043E396}" presName="hierRoot2" presStyleCnt="0">
        <dgm:presLayoutVars>
          <dgm:hierBranch val="init"/>
        </dgm:presLayoutVars>
      </dgm:prSet>
      <dgm:spPr/>
    </dgm:pt>
    <dgm:pt modelId="{C745AB16-FA03-4FA3-A169-6A89E119DDBB}" type="pres">
      <dgm:prSet presAssocID="{7D12ACEA-BB33-490A-BCF1-690FA043E396}" presName="rootComposite" presStyleCnt="0"/>
      <dgm:spPr/>
    </dgm:pt>
    <dgm:pt modelId="{B4FB1259-B2D0-4824-A531-E499369DBC72}" type="pres">
      <dgm:prSet presAssocID="{7D12ACEA-BB33-490A-BCF1-690FA043E396}" presName="rootText" presStyleLbl="node4" presStyleIdx="7" presStyleCnt="10" custLinFactNeighborX="939" custLinFactNeighborY="1878">
        <dgm:presLayoutVars>
          <dgm:chPref val="3"/>
        </dgm:presLayoutVars>
      </dgm:prSet>
      <dgm:spPr/>
    </dgm:pt>
    <dgm:pt modelId="{1110F78B-F25A-4ADA-88CA-6D946EB59FE2}" type="pres">
      <dgm:prSet presAssocID="{7D12ACEA-BB33-490A-BCF1-690FA043E396}" presName="rootConnector" presStyleLbl="node4" presStyleIdx="7" presStyleCnt="10"/>
      <dgm:spPr/>
    </dgm:pt>
    <dgm:pt modelId="{ADC11EE2-E603-4387-A41B-D8F8CA14D1FC}" type="pres">
      <dgm:prSet presAssocID="{7D12ACEA-BB33-490A-BCF1-690FA043E396}" presName="hierChild4" presStyleCnt="0"/>
      <dgm:spPr/>
    </dgm:pt>
    <dgm:pt modelId="{F0942668-3FBD-4DC0-B3D9-3701AAAA6D78}" type="pres">
      <dgm:prSet presAssocID="{7D12ACEA-BB33-490A-BCF1-690FA043E396}" presName="hierChild5" presStyleCnt="0"/>
      <dgm:spPr/>
    </dgm:pt>
    <dgm:pt modelId="{6A9D12E2-F3B5-4F10-9BDF-D86C835FEE35}" type="pres">
      <dgm:prSet presAssocID="{06CDE393-9794-49E5-816C-4CF9B61E2F9A}" presName="hierChild5" presStyleCnt="0"/>
      <dgm:spPr/>
    </dgm:pt>
    <dgm:pt modelId="{2DDAF3DE-62F9-45D8-82B0-F22D1DAE41AE}" type="pres">
      <dgm:prSet presAssocID="{5986C671-CE9D-4C3B-A03F-6A78FBCF6967}" presName="Name37" presStyleLbl="parChTrans1D4" presStyleIdx="8" presStyleCnt="10"/>
      <dgm:spPr/>
    </dgm:pt>
    <dgm:pt modelId="{8CDA5E56-8773-4661-9009-03D92EB85279}" type="pres">
      <dgm:prSet presAssocID="{94283E32-DD13-4677-9A60-FEFF4AD71A29}" presName="hierRoot2" presStyleCnt="0">
        <dgm:presLayoutVars>
          <dgm:hierBranch val="init"/>
        </dgm:presLayoutVars>
      </dgm:prSet>
      <dgm:spPr/>
    </dgm:pt>
    <dgm:pt modelId="{3CD2CB1A-1EF7-4F2E-BB7E-89940E0CD4B8}" type="pres">
      <dgm:prSet presAssocID="{94283E32-DD13-4677-9A60-FEFF4AD71A29}" presName="rootComposite" presStyleCnt="0"/>
      <dgm:spPr/>
    </dgm:pt>
    <dgm:pt modelId="{B7DAAADF-94D0-4254-9D4A-71371B96523D}" type="pres">
      <dgm:prSet presAssocID="{94283E32-DD13-4677-9A60-FEFF4AD71A29}" presName="rootText" presStyleLbl="node4" presStyleIdx="8" presStyleCnt="10">
        <dgm:presLayoutVars>
          <dgm:chPref val="3"/>
        </dgm:presLayoutVars>
      </dgm:prSet>
      <dgm:spPr/>
    </dgm:pt>
    <dgm:pt modelId="{9A7555FC-F38C-4DFF-9F9C-5CAE56A9D850}" type="pres">
      <dgm:prSet presAssocID="{94283E32-DD13-4677-9A60-FEFF4AD71A29}" presName="rootConnector" presStyleLbl="node4" presStyleIdx="8" presStyleCnt="10"/>
      <dgm:spPr/>
    </dgm:pt>
    <dgm:pt modelId="{2EA5A68A-5670-4F7D-A597-88BC79DE8DB8}" type="pres">
      <dgm:prSet presAssocID="{94283E32-DD13-4677-9A60-FEFF4AD71A29}" presName="hierChild4" presStyleCnt="0"/>
      <dgm:spPr/>
    </dgm:pt>
    <dgm:pt modelId="{6CBED68B-69EB-4D9B-952A-6DC4F1A4D1C9}" type="pres">
      <dgm:prSet presAssocID="{226720CA-112C-463B-887B-C1228CEB0F55}" presName="Name37" presStyleLbl="parChTrans1D4" presStyleIdx="9" presStyleCnt="10"/>
      <dgm:spPr/>
    </dgm:pt>
    <dgm:pt modelId="{D0004888-7C85-4D16-94D6-E37ED283B030}" type="pres">
      <dgm:prSet presAssocID="{7CE371AD-CD59-41ED-BD4E-04A6557F8ECB}" presName="hierRoot2" presStyleCnt="0">
        <dgm:presLayoutVars>
          <dgm:hierBranch val="init"/>
        </dgm:presLayoutVars>
      </dgm:prSet>
      <dgm:spPr/>
    </dgm:pt>
    <dgm:pt modelId="{025760B7-8DF4-4A25-B7F2-918E5D007837}" type="pres">
      <dgm:prSet presAssocID="{7CE371AD-CD59-41ED-BD4E-04A6557F8ECB}" presName="rootComposite" presStyleCnt="0"/>
      <dgm:spPr/>
    </dgm:pt>
    <dgm:pt modelId="{A056E3AD-2FB4-414C-BEC6-ED6DA2C5B256}" type="pres">
      <dgm:prSet presAssocID="{7CE371AD-CD59-41ED-BD4E-04A6557F8ECB}" presName="rootText" presStyleLbl="node4" presStyleIdx="9" presStyleCnt="10">
        <dgm:presLayoutVars>
          <dgm:chPref val="3"/>
        </dgm:presLayoutVars>
      </dgm:prSet>
      <dgm:spPr/>
    </dgm:pt>
    <dgm:pt modelId="{AC3B01FC-1201-489D-B01F-47B0F2472F0A}" type="pres">
      <dgm:prSet presAssocID="{7CE371AD-CD59-41ED-BD4E-04A6557F8ECB}" presName="rootConnector" presStyleLbl="node4" presStyleIdx="9" presStyleCnt="10"/>
      <dgm:spPr/>
    </dgm:pt>
    <dgm:pt modelId="{F5F21382-A89A-4A72-AB4F-05E8DC9F15E0}" type="pres">
      <dgm:prSet presAssocID="{7CE371AD-CD59-41ED-BD4E-04A6557F8ECB}" presName="hierChild4" presStyleCnt="0"/>
      <dgm:spPr/>
    </dgm:pt>
    <dgm:pt modelId="{F8EC1F10-8BA0-4D20-BBE5-3C0346EFB289}" type="pres">
      <dgm:prSet presAssocID="{7CE371AD-CD59-41ED-BD4E-04A6557F8ECB}" presName="hierChild5" presStyleCnt="0"/>
      <dgm:spPr/>
    </dgm:pt>
    <dgm:pt modelId="{DE8E906D-C91B-41B4-9455-3A84594CD010}" type="pres">
      <dgm:prSet presAssocID="{94283E32-DD13-4677-9A60-FEFF4AD71A29}" presName="hierChild5" presStyleCnt="0"/>
      <dgm:spPr/>
    </dgm:pt>
    <dgm:pt modelId="{6C32929B-109A-4D9E-B8A0-BB1B9E68F526}" type="pres">
      <dgm:prSet presAssocID="{E037F0B7-1FB1-4886-BBEE-5DDF40502E2C}" presName="hierChild5" presStyleCnt="0"/>
      <dgm:spPr/>
    </dgm:pt>
    <dgm:pt modelId="{352285B7-02AE-4957-A929-0BA9F867AA00}" type="pres">
      <dgm:prSet presAssocID="{A8336A32-D8E0-45BC-B2E3-0D731B15819A}" presName="hierChild5" presStyleCnt="0"/>
      <dgm:spPr/>
    </dgm:pt>
    <dgm:pt modelId="{8DF2F57E-E7B9-404F-BA21-21B2E2DD4258}" type="pres">
      <dgm:prSet presAssocID="{B4CB912A-E272-4F0F-BBFC-1166E14D3A3F}" presName="hierChild3" presStyleCnt="0"/>
      <dgm:spPr/>
    </dgm:pt>
  </dgm:ptLst>
  <dgm:cxnLst>
    <dgm:cxn modelId="{77D9D101-16F9-4F5E-A90A-D9D3E91A70A7}" type="presOf" srcId="{9DDDAFB3-4383-4A14-9C75-89E8C0DB8E9D}" destId="{DB9C76BD-EF93-4141-845F-62F1558DA63B}" srcOrd="0" destOrd="0" presId="urn:microsoft.com/office/officeart/2005/8/layout/orgChart1"/>
    <dgm:cxn modelId="{D457C503-28AE-4A24-9B3A-4CD0EEFC2EFC}" type="presOf" srcId="{226720CA-112C-463B-887B-C1228CEB0F55}" destId="{6CBED68B-69EB-4D9B-952A-6DC4F1A4D1C9}" srcOrd="0" destOrd="0" presId="urn:microsoft.com/office/officeart/2005/8/layout/orgChart1"/>
    <dgm:cxn modelId="{23105007-4601-4E5A-BEC7-E597AF4F17BA}" type="presOf" srcId="{7CE371AD-CD59-41ED-BD4E-04A6557F8ECB}" destId="{A056E3AD-2FB4-414C-BEC6-ED6DA2C5B256}" srcOrd="0" destOrd="0" presId="urn:microsoft.com/office/officeart/2005/8/layout/orgChart1"/>
    <dgm:cxn modelId="{5554A207-D770-492C-B7B6-CFF2E0DA7635}" type="presOf" srcId="{F0FD3DDF-0982-4C28-B10E-EB52B6F467F7}" destId="{A2EC94A0-3950-48A8-BDB9-4F30B5681E07}" srcOrd="1" destOrd="0" presId="urn:microsoft.com/office/officeart/2005/8/layout/orgChart1"/>
    <dgm:cxn modelId="{47CACF09-ADBB-4E96-9745-4FFC1E0BC3DC}" srcId="{D2DD7BF8-E8A4-4FB2-97FB-8383BC3C9576}" destId="{C6559A81-5E63-4E2A-9AC7-CA6314613A16}" srcOrd="0" destOrd="0" parTransId="{03D923FB-1A58-43EC-852F-9670F63DDBBB}" sibTransId="{8A031EA1-68F1-410E-AFD6-509B822F42E5}"/>
    <dgm:cxn modelId="{3AFBD90B-C43D-495D-86D9-B7B96B5B4C8E}" type="presOf" srcId="{E713A0BA-6B0E-44B1-A7A2-5BC8DC57573C}" destId="{57B22DE9-59C9-49DA-B1D4-965CC848E913}" srcOrd="0" destOrd="0" presId="urn:microsoft.com/office/officeart/2005/8/layout/orgChart1"/>
    <dgm:cxn modelId="{5817D40F-792B-40C7-98D3-2AD26F6F40E2}" type="presOf" srcId="{8E96ABF7-222E-495B-A0A5-70BBE918D110}" destId="{A56F6B61-D733-48B9-9BFA-C6D710BEF4CA}" srcOrd="0" destOrd="0" presId="urn:microsoft.com/office/officeart/2005/8/layout/orgChart1"/>
    <dgm:cxn modelId="{C65B3516-994E-4021-8A64-0DA50B1ADC18}" srcId="{56A6C486-8B37-4B6E-9BF5-6A4A1AF18D47}" destId="{47C97CA5-F5A0-448B-B35F-EA57CFC5EC1C}" srcOrd="1" destOrd="0" parTransId="{48BD7AB8-BB4C-4CF4-8A63-A51D449C1641}" sibTransId="{AE56FE45-1D27-4B4C-A97F-D455CC2BC24B}"/>
    <dgm:cxn modelId="{3D480617-E706-4DFA-B8F6-6F092CF04ECF}" type="presOf" srcId="{A9D16D24-2298-4741-BD10-A6781524CDDA}" destId="{EC82CECB-1AB7-4BC8-9C7E-E3CBC30F18CE}" srcOrd="1" destOrd="0" presId="urn:microsoft.com/office/officeart/2005/8/layout/orgChart1"/>
    <dgm:cxn modelId="{1BAF511C-0A46-4A36-8538-9DDF043A136F}" type="presOf" srcId="{7A2F4AAF-4E6D-4E6E-8625-219B7BDFF82A}" destId="{D23E8A0C-83EA-4FF6-B259-FAF7902BFBBC}" srcOrd="1" destOrd="0" presId="urn:microsoft.com/office/officeart/2005/8/layout/orgChart1"/>
    <dgm:cxn modelId="{7B6D491E-E251-46B2-BF57-696888BCE383}" type="presOf" srcId="{B4CB912A-E272-4F0F-BBFC-1166E14D3A3F}" destId="{24D5EC75-B01B-4766-9C7A-0B7D18C44D10}" srcOrd="0" destOrd="0" presId="urn:microsoft.com/office/officeart/2005/8/layout/orgChart1"/>
    <dgm:cxn modelId="{8F71431F-782E-4C34-B085-59200CB7B4C7}" srcId="{01813853-941F-4BA8-B1CA-39DC68FF154E}" destId="{FFCB9A7E-2D34-4697-AF2B-4F0B1E531419}" srcOrd="0" destOrd="0" parTransId="{E713A0BA-6B0E-44B1-A7A2-5BC8DC57573C}" sibTransId="{0AC7BF9D-7406-4BC3-8402-8628DBCE02D3}"/>
    <dgm:cxn modelId="{B99EA920-F588-414A-94E1-4254894D80D2}" srcId="{B4CB912A-E272-4F0F-BBFC-1166E14D3A3F}" destId="{0C6EFDD0-BC43-498D-A224-932D124C5178}" srcOrd="0" destOrd="0" parTransId="{17DC743D-8DE4-4B1D-A43C-365AA69BB55B}" sibTransId="{7162F0AC-92FE-4206-AC04-67EAABC5EF4C}"/>
    <dgm:cxn modelId="{4DCBC821-1902-456D-A31F-63837DBC72AB}" srcId="{B4CB912A-E272-4F0F-BBFC-1166E14D3A3F}" destId="{A8336A32-D8E0-45BC-B2E3-0D731B15819A}" srcOrd="3" destOrd="0" parTransId="{A7F6C192-6820-425C-BD14-914082FBF1B7}" sibTransId="{A7D39E65-1F76-4474-B8D8-DF7028D11565}"/>
    <dgm:cxn modelId="{53C98628-0B91-419C-B460-249593559929}" srcId="{7A2F4AAF-4E6D-4E6E-8625-219B7BDFF82A}" destId="{F4E1144F-DBE1-4BB1-A739-6FE392C74B2E}" srcOrd="0" destOrd="0" parTransId="{6C4996BE-9594-46F9-ACF2-4F238F53B94E}" sibTransId="{9B4F631A-DDA8-49FD-B920-D0AA65D20962}"/>
    <dgm:cxn modelId="{63053D2A-D981-4BE4-88B1-3B3AFBA80913}" type="presOf" srcId="{5986C671-CE9D-4C3B-A03F-6A78FBCF6967}" destId="{2DDAF3DE-62F9-45D8-82B0-F22D1DAE41AE}" srcOrd="0" destOrd="0" presId="urn:microsoft.com/office/officeart/2005/8/layout/orgChart1"/>
    <dgm:cxn modelId="{E350062C-8B99-475F-A0B9-619231FD6E68}" srcId="{0C6EFDD0-BC43-498D-A224-932D124C5178}" destId="{5D3E5F37-89E3-4323-BD17-4563D7173BE1}" srcOrd="1" destOrd="0" parTransId="{321FAD80-C6ED-4EB0-99E3-CC5AF7FEB4C9}" sibTransId="{BCEA61F3-0D7B-423A-BF93-21E47E675E34}"/>
    <dgm:cxn modelId="{FE09F72E-6CC2-4D30-BEC4-3E915FA52368}" type="presOf" srcId="{9DAF1E13-656B-450B-84E8-5EE6BB47D62B}" destId="{1FDB4917-CC66-4E0F-8CF6-F320843014BF}" srcOrd="1" destOrd="0" presId="urn:microsoft.com/office/officeart/2005/8/layout/orgChart1"/>
    <dgm:cxn modelId="{814A2F30-7600-4507-A5C1-2AC79A1942BE}" type="presOf" srcId="{F0FD3DDF-0982-4C28-B10E-EB52B6F467F7}" destId="{45B4CE67-7561-4A23-887F-190100577ADC}" srcOrd="0" destOrd="0" presId="urn:microsoft.com/office/officeart/2005/8/layout/orgChart1"/>
    <dgm:cxn modelId="{CAF08134-3381-4AEC-A624-9308304B41EB}" type="presOf" srcId="{9A23C831-9267-4D9C-8E12-1A0745DE6A9A}" destId="{2980311F-F1A8-4D2B-9563-991D73A4A5C3}" srcOrd="0" destOrd="0" presId="urn:microsoft.com/office/officeart/2005/8/layout/orgChart1"/>
    <dgm:cxn modelId="{D15BC735-BE5C-44FC-8911-E390D8F37E33}" type="presOf" srcId="{F4E1144F-DBE1-4BB1-A739-6FE392C74B2E}" destId="{3BF845E7-EA00-4053-91FF-D8B9EB024288}" srcOrd="1" destOrd="0" presId="urn:microsoft.com/office/officeart/2005/8/layout/orgChart1"/>
    <dgm:cxn modelId="{8D52EB35-791B-4D51-BA0E-BDB963148009}" type="presOf" srcId="{0C6EFDD0-BC43-498D-A224-932D124C5178}" destId="{AFE831C2-2985-438F-8E19-D786C679C94C}" srcOrd="0" destOrd="0" presId="urn:microsoft.com/office/officeart/2005/8/layout/orgChart1"/>
    <dgm:cxn modelId="{71467437-C15A-4BE0-9AA5-9A77EA549B99}" type="presOf" srcId="{06CDE393-9794-49E5-816C-4CF9B61E2F9A}" destId="{387E6CA0-4B7B-4531-A242-B267586A7260}" srcOrd="0" destOrd="0" presId="urn:microsoft.com/office/officeart/2005/8/layout/orgChart1"/>
    <dgm:cxn modelId="{0AC73B3A-7E24-4F40-826F-367C53FBE7B3}" type="presOf" srcId="{4E4D1E36-FC8B-4169-937B-408F48C64A93}" destId="{D63EC2ED-4FDA-4A47-AB91-DB53BD57CC5C}" srcOrd="0" destOrd="0" presId="urn:microsoft.com/office/officeart/2005/8/layout/orgChart1"/>
    <dgm:cxn modelId="{AD28A93B-41EA-4280-80F6-A9712208CC1B}" type="presOf" srcId="{F454A6B1-80C5-461C-9F29-D21E3BD18FEB}" destId="{F8EBF7B3-EE7F-4CA9-88AD-0373285F3AA5}" srcOrd="0" destOrd="0" presId="urn:microsoft.com/office/officeart/2005/8/layout/orgChart1"/>
    <dgm:cxn modelId="{1C55183F-FCB6-4A8A-BA04-4977BE2E49D8}" type="presOf" srcId="{C6559A81-5E63-4E2A-9AC7-CA6314613A16}" destId="{BA269ABE-2E15-47ED-839E-32006E1DE7D8}" srcOrd="1" destOrd="0" presId="urn:microsoft.com/office/officeart/2005/8/layout/orgChart1"/>
    <dgm:cxn modelId="{747F3E40-B983-4746-9FC3-64263EE3D70C}" type="presOf" srcId="{7CE371AD-CD59-41ED-BD4E-04A6557F8ECB}" destId="{AC3B01FC-1201-489D-B01F-47B0F2472F0A}" srcOrd="1" destOrd="0" presId="urn:microsoft.com/office/officeart/2005/8/layout/orgChart1"/>
    <dgm:cxn modelId="{6CEEBE5D-5303-4DE3-927F-73F2C01A3C48}" type="presOf" srcId="{A7F6C192-6820-425C-BD14-914082FBF1B7}" destId="{E68F02C4-DA08-4673-83D8-3F8AA40B1B8C}" srcOrd="0" destOrd="0" presId="urn:microsoft.com/office/officeart/2005/8/layout/orgChart1"/>
    <dgm:cxn modelId="{C28F2D41-7ADC-4380-8C1C-D12FC2E4B918}" type="presOf" srcId="{47C97CA5-F5A0-448B-B35F-EA57CFC5EC1C}" destId="{74EF1276-CCC6-451F-A973-4EC4928F9064}" srcOrd="0" destOrd="0" presId="urn:microsoft.com/office/officeart/2005/8/layout/orgChart1"/>
    <dgm:cxn modelId="{F9FE1442-E3DA-4BE4-9B98-1A3EB4C40CF1}" type="presOf" srcId="{56A6C486-8B37-4B6E-9BF5-6A4A1AF18D47}" destId="{0DB56F4C-A8B7-4CE5-8548-A460C99075A1}" srcOrd="0" destOrd="0" presId="urn:microsoft.com/office/officeart/2005/8/layout/orgChart1"/>
    <dgm:cxn modelId="{F349D262-536F-4A65-8045-5FC2A0A613A1}" type="presOf" srcId="{47C97CA5-F5A0-448B-B35F-EA57CFC5EC1C}" destId="{051B02E2-251B-49FB-B498-CE1903B99185}" srcOrd="1" destOrd="0" presId="urn:microsoft.com/office/officeart/2005/8/layout/orgChart1"/>
    <dgm:cxn modelId="{A07C1F6B-4F60-47A3-8A7A-181C8C6AD50E}" type="presOf" srcId="{94283E32-DD13-4677-9A60-FEFF4AD71A29}" destId="{B7DAAADF-94D0-4254-9D4A-71371B96523D}" srcOrd="0" destOrd="0" presId="urn:microsoft.com/office/officeart/2005/8/layout/orgChart1"/>
    <dgm:cxn modelId="{CC84284C-6FA3-421C-9E75-4690997EE50D}" type="presOf" srcId="{D2DD7BF8-E8A4-4FB2-97FB-8383BC3C9576}" destId="{40CABF27-A60D-4773-A930-F2A647389E25}" srcOrd="0" destOrd="0" presId="urn:microsoft.com/office/officeart/2005/8/layout/orgChart1"/>
    <dgm:cxn modelId="{9A1F7850-550F-43F1-8C1B-CB03AA1CE260}" type="presOf" srcId="{03D923FB-1A58-43EC-852F-9670F63DDBBB}" destId="{20964E70-7D7B-42E2-8F03-D227179D58CD}" srcOrd="0" destOrd="0" presId="urn:microsoft.com/office/officeart/2005/8/layout/orgChart1"/>
    <dgm:cxn modelId="{BAEAFD51-9C54-40BE-8876-35D7284232EF}" type="presOf" srcId="{6C4996BE-9594-46F9-ACF2-4F238F53B94E}" destId="{873EEF76-E624-4B64-B1F8-2CCE88D164E5}" srcOrd="0" destOrd="0" presId="urn:microsoft.com/office/officeart/2005/8/layout/orgChart1"/>
    <dgm:cxn modelId="{A6A76072-182B-47D1-9581-5C693A54696A}" type="presOf" srcId="{A8336A32-D8E0-45BC-B2E3-0D731B15819A}" destId="{64AFE0DE-7416-4430-9991-0777B18EE25F}" srcOrd="1" destOrd="0" presId="urn:microsoft.com/office/officeart/2005/8/layout/orgChart1"/>
    <dgm:cxn modelId="{C67BBF75-52B1-4A07-A55B-FC6E739CA6DF}" type="presOf" srcId="{C6559A81-5E63-4E2A-9AC7-CA6314613A16}" destId="{1F2FA206-05B0-48C5-A040-4324A84F82AC}" srcOrd="0" destOrd="0" presId="urn:microsoft.com/office/officeart/2005/8/layout/orgChart1"/>
    <dgm:cxn modelId="{4E3DFE75-7E03-40A6-8BCD-93CDF22E343A}" type="presOf" srcId="{7A2F4AAF-4E6D-4E6E-8625-219B7BDFF82A}" destId="{17C5095B-DB1C-4483-9798-16A8FA6DB544}" srcOrd="0" destOrd="0" presId="urn:microsoft.com/office/officeart/2005/8/layout/orgChart1"/>
    <dgm:cxn modelId="{47B9E878-1490-4752-BB86-8D3F73AD6819}" type="presOf" srcId="{E0383AE9-2ED7-4235-B8B2-B88D114DC6DE}" destId="{F11D5A86-7555-48E5-851C-2DE68D9FDBAE}" srcOrd="0" destOrd="0" presId="urn:microsoft.com/office/officeart/2005/8/layout/orgChart1"/>
    <dgm:cxn modelId="{16394479-B927-4FA8-A1E7-9B16982DB382}" type="presOf" srcId="{FFCB9A7E-2D34-4697-AF2B-4F0B1E531419}" destId="{7DB784BE-B459-4299-BE34-532C08414B0F}" srcOrd="1" destOrd="0" presId="urn:microsoft.com/office/officeart/2005/8/layout/orgChart1"/>
    <dgm:cxn modelId="{04E8B079-AC52-4CC3-824D-5FC3F6C053E3}" srcId="{B4CB912A-E272-4F0F-BBFC-1166E14D3A3F}" destId="{D2DD7BF8-E8A4-4FB2-97FB-8383BC3C9576}" srcOrd="1" destOrd="0" parTransId="{F454A6B1-80C5-461C-9F29-D21E3BD18FEB}" sibTransId="{E817812D-BFBE-4A09-90E8-0DD7C3453440}"/>
    <dgm:cxn modelId="{4156D979-DC74-4352-8A73-D634DE0C52ED}" type="presOf" srcId="{D0B4613B-7EC0-4946-8704-793D276A2C2D}" destId="{601266AB-122E-45FC-BD7D-1CDADA9D9308}" srcOrd="0" destOrd="0" presId="urn:microsoft.com/office/officeart/2005/8/layout/orgChart1"/>
    <dgm:cxn modelId="{C052B65A-8885-4E91-8DEF-1EC0BD2ECAE0}" type="presOf" srcId="{7D12ACEA-BB33-490A-BCF1-690FA043E396}" destId="{1110F78B-F25A-4ADA-88CA-6D946EB59FE2}" srcOrd="1" destOrd="0" presId="urn:microsoft.com/office/officeart/2005/8/layout/orgChart1"/>
    <dgm:cxn modelId="{B0E0177B-98ED-4AF9-B34F-87403B626611}" type="presOf" srcId="{76FA5603-7FE3-4531-8A06-FE31504B9BA4}" destId="{4BA890B9-C052-44F6-957E-E1536222DF38}" srcOrd="0" destOrd="0" presId="urn:microsoft.com/office/officeart/2005/8/layout/orgChart1"/>
    <dgm:cxn modelId="{33782D7B-9D04-4DA3-8191-B56B3C763DF7}" type="presOf" srcId="{83AB1439-E680-448D-9BA8-E6D678050061}" destId="{0A5D73F4-0AE3-448B-98EE-8E58D6B9A221}" srcOrd="0" destOrd="0" presId="urn:microsoft.com/office/officeart/2005/8/layout/orgChart1"/>
    <dgm:cxn modelId="{C816647B-BAF5-4E91-A6CB-F0D30FDBB0ED}" type="presOf" srcId="{B4CB912A-E272-4F0F-BBFC-1166E14D3A3F}" destId="{FD06948F-897E-4EEC-B94C-7519E8F47254}" srcOrd="1" destOrd="0" presId="urn:microsoft.com/office/officeart/2005/8/layout/orgChart1"/>
    <dgm:cxn modelId="{967DAD7B-2632-4621-9FDC-85D5EBC17388}" type="presOf" srcId="{F4E1144F-DBE1-4BB1-A739-6FE392C74B2E}" destId="{837FA797-9CAA-4320-97C5-6F5245E904F5}" srcOrd="0" destOrd="0" presId="urn:microsoft.com/office/officeart/2005/8/layout/orgChart1"/>
    <dgm:cxn modelId="{1615C080-73C8-4186-A720-4C52EE11D734}" srcId="{98028996-B401-4C1C-A202-66776B8BF8C7}" destId="{B4CB912A-E272-4F0F-BBFC-1166E14D3A3F}" srcOrd="0" destOrd="0" parTransId="{AFEE94F5-5FA0-4D01-919A-8FAEB9CD3F7B}" sibTransId="{E70945F6-1967-4376-A2D9-16B6494FA947}"/>
    <dgm:cxn modelId="{5804198F-467E-4FC3-9528-5DE7262BF6C0}" type="presOf" srcId="{17DC743D-8DE4-4B1D-A43C-365AA69BB55B}" destId="{DAAAA9B6-88AF-4D9E-9D8F-3366CF470357}" srcOrd="0" destOrd="0" presId="urn:microsoft.com/office/officeart/2005/8/layout/orgChart1"/>
    <dgm:cxn modelId="{88D7978F-A843-494B-88D3-E29A9215F575}" srcId="{01813853-941F-4BA8-B1CA-39DC68FF154E}" destId="{9DAF1E13-656B-450B-84E8-5EE6BB47D62B}" srcOrd="1" destOrd="0" parTransId="{DEF40DF1-24C7-4F7F-B077-669D6BC2AF59}" sibTransId="{87E40496-94A0-475A-997A-B6350ED950FD}"/>
    <dgm:cxn modelId="{79535492-0BF9-41F8-B0AB-DF40664F122E}" type="presOf" srcId="{5D3E5F37-89E3-4323-BD17-4563D7173BE1}" destId="{DB7DAB10-566B-4513-99B9-9B68593D13D6}" srcOrd="1" destOrd="0" presId="urn:microsoft.com/office/officeart/2005/8/layout/orgChart1"/>
    <dgm:cxn modelId="{CEA01C94-DF33-4E00-90BA-42CBBB6ADDF5}" srcId="{06CDE393-9794-49E5-816C-4CF9B61E2F9A}" destId="{7D12ACEA-BB33-490A-BCF1-690FA043E396}" srcOrd="0" destOrd="0" parTransId="{76FA5603-7FE3-4531-8A06-FE31504B9BA4}" sibTransId="{2656A169-A301-4622-8097-ABD4E823E5F6}"/>
    <dgm:cxn modelId="{19998594-63DE-47CA-B4F4-4DE698A44C2D}" srcId="{47C97CA5-F5A0-448B-B35F-EA57CFC5EC1C}" destId="{F0FD3DDF-0982-4C28-B10E-EB52B6F467F7}" srcOrd="1" destOrd="0" parTransId="{43E0F604-9591-4530-8EB7-5DD0719A4413}" sibTransId="{E96A8B97-04FC-48FC-AC6B-A9C7A24ECE1B}"/>
    <dgm:cxn modelId="{DCFAEA94-3AAB-4F97-9237-EAB360AFED84}" srcId="{E037F0B7-1FB1-4886-BBEE-5DDF40502E2C}" destId="{94283E32-DD13-4677-9A60-FEFF4AD71A29}" srcOrd="1" destOrd="0" parTransId="{5986C671-CE9D-4C3B-A03F-6A78FBCF6967}" sibTransId="{558614C3-DB04-44F7-A0B2-71988D1ED47C}"/>
    <dgm:cxn modelId="{ABAB2098-92B1-4633-B3B2-F74BA5A7D148}" type="presOf" srcId="{FFCB9A7E-2D34-4697-AF2B-4F0B1E531419}" destId="{A5113FF5-C93C-4416-B5BA-1C9E65691626}" srcOrd="0" destOrd="0" presId="urn:microsoft.com/office/officeart/2005/8/layout/orgChart1"/>
    <dgm:cxn modelId="{E387C998-E10A-4E51-BB49-4E6A08E571B8}" type="presOf" srcId="{E037F0B7-1FB1-4886-BBEE-5DDF40502E2C}" destId="{E4649B43-2A00-4634-8075-79F9336690AD}" srcOrd="1" destOrd="0" presId="urn:microsoft.com/office/officeart/2005/8/layout/orgChart1"/>
    <dgm:cxn modelId="{E02D809A-7023-46C3-B7BF-5408BF766B2C}" srcId="{94283E32-DD13-4677-9A60-FEFF4AD71A29}" destId="{7CE371AD-CD59-41ED-BD4E-04A6557F8ECB}" srcOrd="0" destOrd="0" parTransId="{226720CA-112C-463B-887B-C1228CEB0F55}" sibTransId="{2F3E9EB7-CDD8-427E-A5DA-56F0A1E27398}"/>
    <dgm:cxn modelId="{2131D19A-7C66-4065-A3B0-55E6A374677C}" type="presOf" srcId="{E037F0B7-1FB1-4886-BBEE-5DDF40502E2C}" destId="{27946886-F842-42F2-8D75-0C6BE7D382F6}" srcOrd="0" destOrd="0" presId="urn:microsoft.com/office/officeart/2005/8/layout/orgChart1"/>
    <dgm:cxn modelId="{75508DA2-0D73-4A49-B407-35C2BB3276D1}" type="presOf" srcId="{9DAF1E13-656B-450B-84E8-5EE6BB47D62B}" destId="{D352E4EC-9139-4635-8EE5-9472FE4E545D}" srcOrd="0" destOrd="0" presId="urn:microsoft.com/office/officeart/2005/8/layout/orgChart1"/>
    <dgm:cxn modelId="{00F864A3-A3F8-4D62-AAAC-78D1E53DA2ED}" type="presOf" srcId="{56A6C486-8B37-4B6E-9BF5-6A4A1AF18D47}" destId="{370CE08B-3FD0-4941-AE00-A3474A21FEA3}" srcOrd="1" destOrd="0" presId="urn:microsoft.com/office/officeart/2005/8/layout/orgChart1"/>
    <dgm:cxn modelId="{9DD5F6A7-6FB2-4F7E-902E-1DDBEF22CC82}" type="presOf" srcId="{D2DD7BF8-E8A4-4FB2-97FB-8383BC3C9576}" destId="{E4EFB290-658F-4B40-B854-76121EFF79F9}" srcOrd="1" destOrd="0" presId="urn:microsoft.com/office/officeart/2005/8/layout/orgChart1"/>
    <dgm:cxn modelId="{038A95A8-3DC2-4494-BB78-CE23026F3D27}" type="presOf" srcId="{01813853-941F-4BA8-B1CA-39DC68FF154E}" destId="{6FEF8493-E314-4A3E-832E-BC71968EDB9A}" srcOrd="0" destOrd="0" presId="urn:microsoft.com/office/officeart/2005/8/layout/orgChart1"/>
    <dgm:cxn modelId="{E53880A9-F8D1-43CC-885E-8B4A948D98EB}" type="presOf" srcId="{94283E32-DD13-4677-9A60-FEFF4AD71A29}" destId="{9A7555FC-F38C-4DFF-9F9C-5CAE56A9D850}" srcOrd="1" destOrd="0" presId="urn:microsoft.com/office/officeart/2005/8/layout/orgChart1"/>
    <dgm:cxn modelId="{935E5DB9-C503-4F2A-8794-2C446BE317F8}" srcId="{47C97CA5-F5A0-448B-B35F-EA57CFC5EC1C}" destId="{A9D16D24-2298-4741-BD10-A6781524CDDA}" srcOrd="0" destOrd="0" parTransId="{9A23C831-9267-4D9C-8E12-1A0745DE6A9A}" sibTransId="{5E3812EE-AAB3-4FEB-B918-34627CE0B06F}"/>
    <dgm:cxn modelId="{B83EDBBA-207F-4B96-8787-178213D91C76}" type="presOf" srcId="{5D3E5F37-89E3-4323-BD17-4563D7173BE1}" destId="{335A7C2E-A669-4EAB-9FF7-4531503B5143}" srcOrd="0" destOrd="0" presId="urn:microsoft.com/office/officeart/2005/8/layout/orgChart1"/>
    <dgm:cxn modelId="{C83B35C6-802A-44BA-A2F5-6DDA86B1CBA9}" srcId="{56A6C486-8B37-4B6E-9BF5-6A4A1AF18D47}" destId="{7A2F4AAF-4E6D-4E6E-8625-219B7BDFF82A}" srcOrd="0" destOrd="0" parTransId="{3F8997FA-196B-4C2C-BE91-A44BA472D822}" sibTransId="{21D27B2A-D050-4D69-A384-E6A7C8279DF7}"/>
    <dgm:cxn modelId="{5FCF6DCB-E931-4CEF-921A-ECA664BBD97D}" type="presOf" srcId="{48BD7AB8-BB4C-4CF4-8A63-A51D449C1641}" destId="{E6574830-A89B-4D96-8625-993C2B40387F}" srcOrd="0" destOrd="0" presId="urn:microsoft.com/office/officeart/2005/8/layout/orgChart1"/>
    <dgm:cxn modelId="{B7A17ACD-52D7-49EC-A7BD-1B2011A4CB5E}" type="presOf" srcId="{43E0F604-9591-4530-8EB7-5DD0719A4413}" destId="{45533E36-3508-4030-BFB4-ECB9E6D868A3}" srcOrd="0" destOrd="0" presId="urn:microsoft.com/office/officeart/2005/8/layout/orgChart1"/>
    <dgm:cxn modelId="{8092A0D3-5EF5-45D2-9D0B-8234043DC026}" srcId="{0C6EFDD0-BC43-498D-A224-932D124C5178}" destId="{01813853-941F-4BA8-B1CA-39DC68FF154E}" srcOrd="0" destOrd="0" parTransId="{83AB1439-E680-448D-9BA8-E6D678050061}" sibTransId="{9A01A190-C2DF-4DCB-9837-CF763B25044F}"/>
    <dgm:cxn modelId="{93636FD5-C292-424C-9967-92EE29F570B9}" srcId="{7A2F4AAF-4E6D-4E6E-8625-219B7BDFF82A}" destId="{E0383AE9-2ED7-4235-B8B2-B88D114DC6DE}" srcOrd="1" destOrd="0" parTransId="{8E96ABF7-222E-495B-A0A5-70BBE918D110}" sibTransId="{2C6D5A69-13D2-4B95-82AD-29BE6E837C53}"/>
    <dgm:cxn modelId="{8456BDDE-08E3-4128-9894-5559CC148F01}" type="presOf" srcId="{3F8997FA-196B-4C2C-BE91-A44BA472D822}" destId="{B47592EC-BDCF-427F-8CE8-9D91661CC498}" srcOrd="0" destOrd="0" presId="urn:microsoft.com/office/officeart/2005/8/layout/orgChart1"/>
    <dgm:cxn modelId="{19F9F2DF-A582-4FB5-A8F4-51D2FB48EC84}" type="presOf" srcId="{7D12ACEA-BB33-490A-BCF1-690FA043E396}" destId="{B4FB1259-B2D0-4824-A531-E499369DBC72}" srcOrd="0" destOrd="0" presId="urn:microsoft.com/office/officeart/2005/8/layout/orgChart1"/>
    <dgm:cxn modelId="{641594E5-D407-4047-9416-C01D0F05CC79}" type="presOf" srcId="{DEF40DF1-24C7-4F7F-B077-669D6BC2AF59}" destId="{D39E01FF-742C-4B80-8B6C-43E69C9B1E3C}" srcOrd="0" destOrd="0" presId="urn:microsoft.com/office/officeart/2005/8/layout/orgChart1"/>
    <dgm:cxn modelId="{287674E6-82A7-4E37-A1B1-277B8B97C5EE}" type="presOf" srcId="{06CDE393-9794-49E5-816C-4CF9B61E2F9A}" destId="{5B408F4F-96C7-4122-96A4-59FE5934637E}" srcOrd="1" destOrd="0" presId="urn:microsoft.com/office/officeart/2005/8/layout/orgChart1"/>
    <dgm:cxn modelId="{AEE0CDE6-DB87-4D19-8843-56FDEB396B90}" type="presOf" srcId="{01813853-941F-4BA8-B1CA-39DC68FF154E}" destId="{77112805-E770-431A-967B-1BC42A55FFCB}" srcOrd="1" destOrd="0" presId="urn:microsoft.com/office/officeart/2005/8/layout/orgChart1"/>
    <dgm:cxn modelId="{A0B32AE7-3EF6-42AC-A411-DA030EE52AD9}" type="presOf" srcId="{E0383AE9-2ED7-4235-B8B2-B88D114DC6DE}" destId="{92A907AE-B4E5-42EB-902B-41CB57009D74}" srcOrd="1" destOrd="0" presId="urn:microsoft.com/office/officeart/2005/8/layout/orgChart1"/>
    <dgm:cxn modelId="{4E6BB6EC-83BF-42DC-9688-8AA5A5A4317D}" type="presOf" srcId="{0C6EFDD0-BC43-498D-A224-932D124C5178}" destId="{A6F7C3A1-F325-4DF1-B095-32990CC9DD31}" srcOrd="1" destOrd="0" presId="urn:microsoft.com/office/officeart/2005/8/layout/orgChart1"/>
    <dgm:cxn modelId="{DFAA41ED-183B-4781-84A2-2909E998253A}" type="presOf" srcId="{98028996-B401-4C1C-A202-66776B8BF8C7}" destId="{05AD7F39-F39C-4A23-9E76-7287EA341DAB}" srcOrd="0" destOrd="0" presId="urn:microsoft.com/office/officeart/2005/8/layout/orgChart1"/>
    <dgm:cxn modelId="{A3C1BEED-BF05-4B98-90CE-66FF7978F0C9}" type="presOf" srcId="{321FAD80-C6ED-4EB0-99E3-CC5AF7FEB4C9}" destId="{4C84D614-7298-4A02-A6B4-681E8194BEB5}" srcOrd="0" destOrd="0" presId="urn:microsoft.com/office/officeart/2005/8/layout/orgChart1"/>
    <dgm:cxn modelId="{821854F6-B8BD-4A19-A617-18A9CF24E4BF}" srcId="{E037F0B7-1FB1-4886-BBEE-5DDF40502E2C}" destId="{06CDE393-9794-49E5-816C-4CF9B61E2F9A}" srcOrd="0" destOrd="0" parTransId="{4E4D1E36-FC8B-4169-937B-408F48C64A93}" sibTransId="{8FBAF097-33C8-4833-BB12-E25FB7E52FCC}"/>
    <dgm:cxn modelId="{C6E495F6-A16D-4613-9F22-DEBD21162B99}" type="presOf" srcId="{A8336A32-D8E0-45BC-B2E3-0D731B15819A}" destId="{6B118508-E713-4F71-B178-EF9D49E74275}" srcOrd="0" destOrd="0" presId="urn:microsoft.com/office/officeart/2005/8/layout/orgChart1"/>
    <dgm:cxn modelId="{DC5DE9F8-D5BF-42AC-B471-D442E060F37E}" srcId="{A8336A32-D8E0-45BC-B2E3-0D731B15819A}" destId="{E037F0B7-1FB1-4886-BBEE-5DDF40502E2C}" srcOrd="0" destOrd="0" parTransId="{D0B4613B-7EC0-4946-8704-793D276A2C2D}" sibTransId="{1027E96D-E560-4277-AE12-15CDA496F6F8}"/>
    <dgm:cxn modelId="{F11218FF-582B-4FB4-ADE4-485460EE2AF6}" type="presOf" srcId="{A9D16D24-2298-4741-BD10-A6781524CDDA}" destId="{E6621AEC-AC9D-4F35-945A-319A017116BC}" srcOrd="0" destOrd="0" presId="urn:microsoft.com/office/officeart/2005/8/layout/orgChart1"/>
    <dgm:cxn modelId="{D53AC7FF-3CF3-47F3-B8E7-8E37A983D4D7}" srcId="{B4CB912A-E272-4F0F-BBFC-1166E14D3A3F}" destId="{56A6C486-8B37-4B6E-9BF5-6A4A1AF18D47}" srcOrd="2" destOrd="0" parTransId="{9DDDAFB3-4383-4A14-9C75-89E8C0DB8E9D}" sibTransId="{65C09896-A4FE-4560-9A5C-6E7E76F0ECFA}"/>
    <dgm:cxn modelId="{28B60C10-8C31-4FAA-A2DB-01BB579EC6BD}" type="presParOf" srcId="{05AD7F39-F39C-4A23-9E76-7287EA341DAB}" destId="{BCF9A89A-142E-4870-BD5F-F015C401AC09}" srcOrd="0" destOrd="0" presId="urn:microsoft.com/office/officeart/2005/8/layout/orgChart1"/>
    <dgm:cxn modelId="{7E3D6B70-09B0-4D03-817C-E6254B8CB788}" type="presParOf" srcId="{BCF9A89A-142E-4870-BD5F-F015C401AC09}" destId="{F81CB605-E985-4145-A686-F002150D0248}" srcOrd="0" destOrd="0" presId="urn:microsoft.com/office/officeart/2005/8/layout/orgChart1"/>
    <dgm:cxn modelId="{5EA90B6F-97AF-4C82-A5EC-68F8B2D85F57}" type="presParOf" srcId="{F81CB605-E985-4145-A686-F002150D0248}" destId="{24D5EC75-B01B-4766-9C7A-0B7D18C44D10}" srcOrd="0" destOrd="0" presId="urn:microsoft.com/office/officeart/2005/8/layout/orgChart1"/>
    <dgm:cxn modelId="{7EA36A71-F79E-45F3-A82B-4E3868E7E55D}" type="presParOf" srcId="{F81CB605-E985-4145-A686-F002150D0248}" destId="{FD06948F-897E-4EEC-B94C-7519E8F47254}" srcOrd="1" destOrd="0" presId="urn:microsoft.com/office/officeart/2005/8/layout/orgChart1"/>
    <dgm:cxn modelId="{9CE542B5-2D63-46DC-A1C6-40114D6C3C69}" type="presParOf" srcId="{BCF9A89A-142E-4870-BD5F-F015C401AC09}" destId="{BC926B2E-364E-4E6F-9D72-BC611EB93057}" srcOrd="1" destOrd="0" presId="urn:microsoft.com/office/officeart/2005/8/layout/orgChart1"/>
    <dgm:cxn modelId="{20D6FB73-A5E3-4E93-8214-3714A029A352}" type="presParOf" srcId="{BC926B2E-364E-4E6F-9D72-BC611EB93057}" destId="{DAAAA9B6-88AF-4D9E-9D8F-3366CF470357}" srcOrd="0" destOrd="0" presId="urn:microsoft.com/office/officeart/2005/8/layout/orgChart1"/>
    <dgm:cxn modelId="{FEFFF6DB-9D84-47F5-8437-A800BD151C79}" type="presParOf" srcId="{BC926B2E-364E-4E6F-9D72-BC611EB93057}" destId="{B68A6A2B-17F8-48A0-9AE7-BDAA98E67F5D}" srcOrd="1" destOrd="0" presId="urn:microsoft.com/office/officeart/2005/8/layout/orgChart1"/>
    <dgm:cxn modelId="{B93F6EE2-193B-4B7C-A538-95FCF99569C2}" type="presParOf" srcId="{B68A6A2B-17F8-48A0-9AE7-BDAA98E67F5D}" destId="{302F8245-3373-4C3E-A0B3-A016CFA899EC}" srcOrd="0" destOrd="0" presId="urn:microsoft.com/office/officeart/2005/8/layout/orgChart1"/>
    <dgm:cxn modelId="{82A6DD44-1589-4729-86C3-28C570EC9EDF}" type="presParOf" srcId="{302F8245-3373-4C3E-A0B3-A016CFA899EC}" destId="{AFE831C2-2985-438F-8E19-D786C679C94C}" srcOrd="0" destOrd="0" presId="urn:microsoft.com/office/officeart/2005/8/layout/orgChart1"/>
    <dgm:cxn modelId="{FE6753DB-E2DA-4347-908B-77FB3D4F5378}" type="presParOf" srcId="{302F8245-3373-4C3E-A0B3-A016CFA899EC}" destId="{A6F7C3A1-F325-4DF1-B095-32990CC9DD31}" srcOrd="1" destOrd="0" presId="urn:microsoft.com/office/officeart/2005/8/layout/orgChart1"/>
    <dgm:cxn modelId="{CEE69573-BA6F-42F8-B045-3CAB022358E5}" type="presParOf" srcId="{B68A6A2B-17F8-48A0-9AE7-BDAA98E67F5D}" destId="{ACE0BDD2-00EA-4ACE-8F83-9A99D8D7CD06}" srcOrd="1" destOrd="0" presId="urn:microsoft.com/office/officeart/2005/8/layout/orgChart1"/>
    <dgm:cxn modelId="{2C99B49D-C460-4A11-8D30-861186C78BEC}" type="presParOf" srcId="{ACE0BDD2-00EA-4ACE-8F83-9A99D8D7CD06}" destId="{0A5D73F4-0AE3-448B-98EE-8E58D6B9A221}" srcOrd="0" destOrd="0" presId="urn:microsoft.com/office/officeart/2005/8/layout/orgChart1"/>
    <dgm:cxn modelId="{98B28B4C-70A0-48EC-B9B9-478D9A9C4A18}" type="presParOf" srcId="{ACE0BDD2-00EA-4ACE-8F83-9A99D8D7CD06}" destId="{A43ADCC2-D382-42BC-8F15-3FA0FA265D90}" srcOrd="1" destOrd="0" presId="urn:microsoft.com/office/officeart/2005/8/layout/orgChart1"/>
    <dgm:cxn modelId="{902AF22A-7AC0-4C8C-B709-5C1B5956EBFA}" type="presParOf" srcId="{A43ADCC2-D382-42BC-8F15-3FA0FA265D90}" destId="{7F2637DD-7845-4EE2-88E3-77654A6B93BB}" srcOrd="0" destOrd="0" presId="urn:microsoft.com/office/officeart/2005/8/layout/orgChart1"/>
    <dgm:cxn modelId="{12FEDEB8-F463-43AD-B08D-FEFE552EEB9D}" type="presParOf" srcId="{7F2637DD-7845-4EE2-88E3-77654A6B93BB}" destId="{6FEF8493-E314-4A3E-832E-BC71968EDB9A}" srcOrd="0" destOrd="0" presId="urn:microsoft.com/office/officeart/2005/8/layout/orgChart1"/>
    <dgm:cxn modelId="{A82FEBC4-FD5E-4349-AACA-294FE4FD98D7}" type="presParOf" srcId="{7F2637DD-7845-4EE2-88E3-77654A6B93BB}" destId="{77112805-E770-431A-967B-1BC42A55FFCB}" srcOrd="1" destOrd="0" presId="urn:microsoft.com/office/officeart/2005/8/layout/orgChart1"/>
    <dgm:cxn modelId="{F934DC24-3494-421C-9AA5-C8C5C503E1F7}" type="presParOf" srcId="{A43ADCC2-D382-42BC-8F15-3FA0FA265D90}" destId="{EE7D43DD-DF21-46FC-B86C-3372BFD783F4}" srcOrd="1" destOrd="0" presId="urn:microsoft.com/office/officeart/2005/8/layout/orgChart1"/>
    <dgm:cxn modelId="{8E7EB0AF-19E5-4BB5-BE17-A5CF18ACB9B5}" type="presParOf" srcId="{EE7D43DD-DF21-46FC-B86C-3372BFD783F4}" destId="{57B22DE9-59C9-49DA-B1D4-965CC848E913}" srcOrd="0" destOrd="0" presId="urn:microsoft.com/office/officeart/2005/8/layout/orgChart1"/>
    <dgm:cxn modelId="{0226245E-8752-4E7A-8AA4-26ED97D798EA}" type="presParOf" srcId="{EE7D43DD-DF21-46FC-B86C-3372BFD783F4}" destId="{318F2B80-8F37-45CE-A44B-E884855C194F}" srcOrd="1" destOrd="0" presId="urn:microsoft.com/office/officeart/2005/8/layout/orgChart1"/>
    <dgm:cxn modelId="{0604210F-9D18-4539-9F51-B284AF9344F8}" type="presParOf" srcId="{318F2B80-8F37-45CE-A44B-E884855C194F}" destId="{6E9374E2-AE08-4898-8701-54BA8F33510D}" srcOrd="0" destOrd="0" presId="urn:microsoft.com/office/officeart/2005/8/layout/orgChart1"/>
    <dgm:cxn modelId="{0E8D8BCE-5980-4A09-8BB4-CB5C001F4808}" type="presParOf" srcId="{6E9374E2-AE08-4898-8701-54BA8F33510D}" destId="{A5113FF5-C93C-4416-B5BA-1C9E65691626}" srcOrd="0" destOrd="0" presId="urn:microsoft.com/office/officeart/2005/8/layout/orgChart1"/>
    <dgm:cxn modelId="{629440A4-BC50-4F5C-AFEC-99EE93C21D91}" type="presParOf" srcId="{6E9374E2-AE08-4898-8701-54BA8F33510D}" destId="{7DB784BE-B459-4299-BE34-532C08414B0F}" srcOrd="1" destOrd="0" presId="urn:microsoft.com/office/officeart/2005/8/layout/orgChart1"/>
    <dgm:cxn modelId="{9E4E6D17-4B04-440F-A432-87415A819F38}" type="presParOf" srcId="{318F2B80-8F37-45CE-A44B-E884855C194F}" destId="{9B1A83C2-1996-4EEB-8109-70EA766B433C}" srcOrd="1" destOrd="0" presId="urn:microsoft.com/office/officeart/2005/8/layout/orgChart1"/>
    <dgm:cxn modelId="{0E03D0C4-D6F4-4689-9681-433561057F25}" type="presParOf" srcId="{318F2B80-8F37-45CE-A44B-E884855C194F}" destId="{F2F61EC6-CEC7-4FC0-8EC2-D31B228855DE}" srcOrd="2" destOrd="0" presId="urn:microsoft.com/office/officeart/2005/8/layout/orgChart1"/>
    <dgm:cxn modelId="{9686C9B7-587F-4181-8400-DD4395B8ADDC}" type="presParOf" srcId="{EE7D43DD-DF21-46FC-B86C-3372BFD783F4}" destId="{D39E01FF-742C-4B80-8B6C-43E69C9B1E3C}" srcOrd="2" destOrd="0" presId="urn:microsoft.com/office/officeart/2005/8/layout/orgChart1"/>
    <dgm:cxn modelId="{67C9C264-5C81-49B1-8B2E-8501FF524119}" type="presParOf" srcId="{EE7D43DD-DF21-46FC-B86C-3372BFD783F4}" destId="{1340270B-0883-4B13-AC9D-EE8EBBCAE7AC}" srcOrd="3" destOrd="0" presId="urn:microsoft.com/office/officeart/2005/8/layout/orgChart1"/>
    <dgm:cxn modelId="{71025B2F-2D4A-4066-9B2A-E824D0B9DA24}" type="presParOf" srcId="{1340270B-0883-4B13-AC9D-EE8EBBCAE7AC}" destId="{0E7835C7-C306-4AA2-A864-903A7130C8E7}" srcOrd="0" destOrd="0" presId="urn:microsoft.com/office/officeart/2005/8/layout/orgChart1"/>
    <dgm:cxn modelId="{6CDAD289-77ED-4A56-AD47-8EB26667B48C}" type="presParOf" srcId="{0E7835C7-C306-4AA2-A864-903A7130C8E7}" destId="{D352E4EC-9139-4635-8EE5-9472FE4E545D}" srcOrd="0" destOrd="0" presId="urn:microsoft.com/office/officeart/2005/8/layout/orgChart1"/>
    <dgm:cxn modelId="{C22E166F-A9F6-4AD7-A8C3-55B0E1FAF63C}" type="presParOf" srcId="{0E7835C7-C306-4AA2-A864-903A7130C8E7}" destId="{1FDB4917-CC66-4E0F-8CF6-F320843014BF}" srcOrd="1" destOrd="0" presId="urn:microsoft.com/office/officeart/2005/8/layout/orgChart1"/>
    <dgm:cxn modelId="{DBDAF937-ED81-4B58-AE5E-69ACB8D27BCA}" type="presParOf" srcId="{1340270B-0883-4B13-AC9D-EE8EBBCAE7AC}" destId="{D0AE2EED-C754-4FDD-9C6E-710FAF17B5B1}" srcOrd="1" destOrd="0" presId="urn:microsoft.com/office/officeart/2005/8/layout/orgChart1"/>
    <dgm:cxn modelId="{D285E6CB-14FC-4ED3-9C6F-6C882C4D0BF3}" type="presParOf" srcId="{1340270B-0883-4B13-AC9D-EE8EBBCAE7AC}" destId="{CFD722AC-3439-4C0B-B1F3-BFA890B0C030}" srcOrd="2" destOrd="0" presId="urn:microsoft.com/office/officeart/2005/8/layout/orgChart1"/>
    <dgm:cxn modelId="{A9BB2309-49CE-4E09-AC2A-0CC30218E3C1}" type="presParOf" srcId="{A43ADCC2-D382-42BC-8F15-3FA0FA265D90}" destId="{A19E20A9-732C-4F83-A385-049315011BC0}" srcOrd="2" destOrd="0" presId="urn:microsoft.com/office/officeart/2005/8/layout/orgChart1"/>
    <dgm:cxn modelId="{89CE0631-4FD6-42D7-BC44-F5774257BEDE}" type="presParOf" srcId="{ACE0BDD2-00EA-4ACE-8F83-9A99D8D7CD06}" destId="{4C84D614-7298-4A02-A6B4-681E8194BEB5}" srcOrd="2" destOrd="0" presId="urn:microsoft.com/office/officeart/2005/8/layout/orgChart1"/>
    <dgm:cxn modelId="{ACA0ADC0-AA5C-4BD7-AFB1-4E74E2A7012D}" type="presParOf" srcId="{ACE0BDD2-00EA-4ACE-8F83-9A99D8D7CD06}" destId="{7364D65F-4FAB-440D-BD66-78D60A753498}" srcOrd="3" destOrd="0" presId="urn:microsoft.com/office/officeart/2005/8/layout/orgChart1"/>
    <dgm:cxn modelId="{AEB77D4A-7421-4E6D-83B1-2EEA03786B13}" type="presParOf" srcId="{7364D65F-4FAB-440D-BD66-78D60A753498}" destId="{95ED8FA4-A618-45A2-B943-8020792C4390}" srcOrd="0" destOrd="0" presId="urn:microsoft.com/office/officeart/2005/8/layout/orgChart1"/>
    <dgm:cxn modelId="{B729D6C9-0AD2-4588-8E31-94C883EC4EA8}" type="presParOf" srcId="{95ED8FA4-A618-45A2-B943-8020792C4390}" destId="{335A7C2E-A669-4EAB-9FF7-4531503B5143}" srcOrd="0" destOrd="0" presId="urn:microsoft.com/office/officeart/2005/8/layout/orgChart1"/>
    <dgm:cxn modelId="{5790D599-C206-4D05-8303-10C297E44BB5}" type="presParOf" srcId="{95ED8FA4-A618-45A2-B943-8020792C4390}" destId="{DB7DAB10-566B-4513-99B9-9B68593D13D6}" srcOrd="1" destOrd="0" presId="urn:microsoft.com/office/officeart/2005/8/layout/orgChart1"/>
    <dgm:cxn modelId="{103F18D5-749A-4BD2-ADFD-EF93986FBFBC}" type="presParOf" srcId="{7364D65F-4FAB-440D-BD66-78D60A753498}" destId="{165FB0BD-9B1E-490E-AE2F-114FB5EA8EB3}" srcOrd="1" destOrd="0" presId="urn:microsoft.com/office/officeart/2005/8/layout/orgChart1"/>
    <dgm:cxn modelId="{FF43C8AA-FF79-4660-A849-632128FCC891}" type="presParOf" srcId="{7364D65F-4FAB-440D-BD66-78D60A753498}" destId="{6B5D1836-6962-4815-819B-C72F8760B8F4}" srcOrd="2" destOrd="0" presId="urn:microsoft.com/office/officeart/2005/8/layout/orgChart1"/>
    <dgm:cxn modelId="{4A453928-9AD2-4EA8-A37C-4411F5D15BAE}" type="presParOf" srcId="{B68A6A2B-17F8-48A0-9AE7-BDAA98E67F5D}" destId="{FD74F340-4992-4944-93C5-AA370524196D}" srcOrd="2" destOrd="0" presId="urn:microsoft.com/office/officeart/2005/8/layout/orgChart1"/>
    <dgm:cxn modelId="{C16A7278-FE18-4AB6-A878-C0A3FB55C4C7}" type="presParOf" srcId="{BC926B2E-364E-4E6F-9D72-BC611EB93057}" destId="{F8EBF7B3-EE7F-4CA9-88AD-0373285F3AA5}" srcOrd="2" destOrd="0" presId="urn:microsoft.com/office/officeart/2005/8/layout/orgChart1"/>
    <dgm:cxn modelId="{7CC16BB4-21F7-4A86-8908-701593641A8B}" type="presParOf" srcId="{BC926B2E-364E-4E6F-9D72-BC611EB93057}" destId="{8BA98967-2E4B-41AF-9E4E-05AE36FDF48E}" srcOrd="3" destOrd="0" presId="urn:microsoft.com/office/officeart/2005/8/layout/orgChart1"/>
    <dgm:cxn modelId="{33137B46-C46D-4F52-82E9-752CE022A872}" type="presParOf" srcId="{8BA98967-2E4B-41AF-9E4E-05AE36FDF48E}" destId="{0A866B69-4798-4FC2-A1E4-59AC49565453}" srcOrd="0" destOrd="0" presId="urn:microsoft.com/office/officeart/2005/8/layout/orgChart1"/>
    <dgm:cxn modelId="{E3920EBF-2AAE-4B70-AE6E-B179C64D7129}" type="presParOf" srcId="{0A866B69-4798-4FC2-A1E4-59AC49565453}" destId="{40CABF27-A60D-4773-A930-F2A647389E25}" srcOrd="0" destOrd="0" presId="urn:microsoft.com/office/officeart/2005/8/layout/orgChart1"/>
    <dgm:cxn modelId="{F1C891DE-BC29-429B-98E9-F6CB9D68EEC1}" type="presParOf" srcId="{0A866B69-4798-4FC2-A1E4-59AC49565453}" destId="{E4EFB290-658F-4B40-B854-76121EFF79F9}" srcOrd="1" destOrd="0" presId="urn:microsoft.com/office/officeart/2005/8/layout/orgChart1"/>
    <dgm:cxn modelId="{3D3AB79C-E807-458E-9B8D-81AF7E53C761}" type="presParOf" srcId="{8BA98967-2E4B-41AF-9E4E-05AE36FDF48E}" destId="{C67063FE-1A38-49DD-B10E-97CBA8A8FE54}" srcOrd="1" destOrd="0" presId="urn:microsoft.com/office/officeart/2005/8/layout/orgChart1"/>
    <dgm:cxn modelId="{965838C3-75B3-486F-B797-F774DC05408D}" type="presParOf" srcId="{C67063FE-1A38-49DD-B10E-97CBA8A8FE54}" destId="{20964E70-7D7B-42E2-8F03-D227179D58CD}" srcOrd="0" destOrd="0" presId="urn:microsoft.com/office/officeart/2005/8/layout/orgChart1"/>
    <dgm:cxn modelId="{8916386C-07AE-455A-92E0-A2BFD102CEB3}" type="presParOf" srcId="{C67063FE-1A38-49DD-B10E-97CBA8A8FE54}" destId="{F79ABF3A-67B5-4464-85F3-EC53B5A811B1}" srcOrd="1" destOrd="0" presId="urn:microsoft.com/office/officeart/2005/8/layout/orgChart1"/>
    <dgm:cxn modelId="{07508512-0FA3-4D8F-B9EB-036127B8B49F}" type="presParOf" srcId="{F79ABF3A-67B5-4464-85F3-EC53B5A811B1}" destId="{43F46816-F1CE-4CCF-A89B-7B182A8AD0C5}" srcOrd="0" destOrd="0" presId="urn:microsoft.com/office/officeart/2005/8/layout/orgChart1"/>
    <dgm:cxn modelId="{AE264789-033F-4363-AF9F-BAD94D9BDA87}" type="presParOf" srcId="{43F46816-F1CE-4CCF-A89B-7B182A8AD0C5}" destId="{1F2FA206-05B0-48C5-A040-4324A84F82AC}" srcOrd="0" destOrd="0" presId="urn:microsoft.com/office/officeart/2005/8/layout/orgChart1"/>
    <dgm:cxn modelId="{CDB9F703-C966-4839-89E2-4D2B8EDA1694}" type="presParOf" srcId="{43F46816-F1CE-4CCF-A89B-7B182A8AD0C5}" destId="{BA269ABE-2E15-47ED-839E-32006E1DE7D8}" srcOrd="1" destOrd="0" presId="urn:microsoft.com/office/officeart/2005/8/layout/orgChart1"/>
    <dgm:cxn modelId="{EB916656-13FD-41B8-B95A-AC536D550741}" type="presParOf" srcId="{F79ABF3A-67B5-4464-85F3-EC53B5A811B1}" destId="{E371EDED-5516-4BEA-9707-7E3A539A4E77}" srcOrd="1" destOrd="0" presId="urn:microsoft.com/office/officeart/2005/8/layout/orgChart1"/>
    <dgm:cxn modelId="{606BBAB2-0571-4E08-B881-543FA0DDB505}" type="presParOf" srcId="{F79ABF3A-67B5-4464-85F3-EC53B5A811B1}" destId="{AC0CEFBD-86EB-4D10-AE9E-16E5B84FAA28}" srcOrd="2" destOrd="0" presId="urn:microsoft.com/office/officeart/2005/8/layout/orgChart1"/>
    <dgm:cxn modelId="{D218651D-A3A0-4CD1-9F06-70CB132F957B}" type="presParOf" srcId="{8BA98967-2E4B-41AF-9E4E-05AE36FDF48E}" destId="{75827298-E7E5-4569-B499-E67C5878A191}" srcOrd="2" destOrd="0" presId="urn:microsoft.com/office/officeart/2005/8/layout/orgChart1"/>
    <dgm:cxn modelId="{468827B2-DCD7-4A50-B1E6-6B5DDB261051}" type="presParOf" srcId="{BC926B2E-364E-4E6F-9D72-BC611EB93057}" destId="{DB9C76BD-EF93-4141-845F-62F1558DA63B}" srcOrd="4" destOrd="0" presId="urn:microsoft.com/office/officeart/2005/8/layout/orgChart1"/>
    <dgm:cxn modelId="{301F234F-C8D5-4279-85F9-587A5D138A68}" type="presParOf" srcId="{BC926B2E-364E-4E6F-9D72-BC611EB93057}" destId="{EA0F8038-1D33-4CE5-9369-491E9AAC90CD}" srcOrd="5" destOrd="0" presId="urn:microsoft.com/office/officeart/2005/8/layout/orgChart1"/>
    <dgm:cxn modelId="{D072FCCC-4763-4071-8C82-79B6DF793790}" type="presParOf" srcId="{EA0F8038-1D33-4CE5-9369-491E9AAC90CD}" destId="{C9E7046D-B0F1-45EC-B4F6-46BABD2EFFB4}" srcOrd="0" destOrd="0" presId="urn:microsoft.com/office/officeart/2005/8/layout/orgChart1"/>
    <dgm:cxn modelId="{F47ED7D9-77D8-4273-AB9C-B30001CCAD8B}" type="presParOf" srcId="{C9E7046D-B0F1-45EC-B4F6-46BABD2EFFB4}" destId="{0DB56F4C-A8B7-4CE5-8548-A460C99075A1}" srcOrd="0" destOrd="0" presId="urn:microsoft.com/office/officeart/2005/8/layout/orgChart1"/>
    <dgm:cxn modelId="{B04ADB5F-A831-4761-BC4D-5DE991782652}" type="presParOf" srcId="{C9E7046D-B0F1-45EC-B4F6-46BABD2EFFB4}" destId="{370CE08B-3FD0-4941-AE00-A3474A21FEA3}" srcOrd="1" destOrd="0" presId="urn:microsoft.com/office/officeart/2005/8/layout/orgChart1"/>
    <dgm:cxn modelId="{6AC81C6B-3F12-4FA7-8600-84434E938F69}" type="presParOf" srcId="{EA0F8038-1D33-4CE5-9369-491E9AAC90CD}" destId="{7569C71E-6551-4C4D-ABE7-1EA153F314BE}" srcOrd="1" destOrd="0" presId="urn:microsoft.com/office/officeart/2005/8/layout/orgChart1"/>
    <dgm:cxn modelId="{9F994F6A-7916-416D-BFED-F93E7AFB7072}" type="presParOf" srcId="{7569C71E-6551-4C4D-ABE7-1EA153F314BE}" destId="{B47592EC-BDCF-427F-8CE8-9D91661CC498}" srcOrd="0" destOrd="0" presId="urn:microsoft.com/office/officeart/2005/8/layout/orgChart1"/>
    <dgm:cxn modelId="{7EAD16DF-6A40-4448-8623-6CAB17F92C11}" type="presParOf" srcId="{7569C71E-6551-4C4D-ABE7-1EA153F314BE}" destId="{29E1C4B5-E93E-4D09-AF88-4F10EFC2A4CF}" srcOrd="1" destOrd="0" presId="urn:microsoft.com/office/officeart/2005/8/layout/orgChart1"/>
    <dgm:cxn modelId="{BECC6DEE-E40A-449D-BA2E-1A376E5405C6}" type="presParOf" srcId="{29E1C4B5-E93E-4D09-AF88-4F10EFC2A4CF}" destId="{23D17230-E7D5-4C99-AC20-EDE49C10A2CC}" srcOrd="0" destOrd="0" presId="urn:microsoft.com/office/officeart/2005/8/layout/orgChart1"/>
    <dgm:cxn modelId="{5D1A9D99-AE2F-44B4-BCB2-8E42EDCB4D17}" type="presParOf" srcId="{23D17230-E7D5-4C99-AC20-EDE49C10A2CC}" destId="{17C5095B-DB1C-4483-9798-16A8FA6DB544}" srcOrd="0" destOrd="0" presId="urn:microsoft.com/office/officeart/2005/8/layout/orgChart1"/>
    <dgm:cxn modelId="{D23D8773-83DA-4321-8448-9D24053BBBBD}" type="presParOf" srcId="{23D17230-E7D5-4C99-AC20-EDE49C10A2CC}" destId="{D23E8A0C-83EA-4FF6-B259-FAF7902BFBBC}" srcOrd="1" destOrd="0" presId="urn:microsoft.com/office/officeart/2005/8/layout/orgChart1"/>
    <dgm:cxn modelId="{B0A3FD87-3E8B-4C9E-BE8F-91E1BE7C97AE}" type="presParOf" srcId="{29E1C4B5-E93E-4D09-AF88-4F10EFC2A4CF}" destId="{6FC4BC82-E8A7-4BFC-9ADC-4042F6442D73}" srcOrd="1" destOrd="0" presId="urn:microsoft.com/office/officeart/2005/8/layout/orgChart1"/>
    <dgm:cxn modelId="{6D389C05-0EB6-40C8-8E0B-92B6332BE1CD}" type="presParOf" srcId="{6FC4BC82-E8A7-4BFC-9ADC-4042F6442D73}" destId="{873EEF76-E624-4B64-B1F8-2CCE88D164E5}" srcOrd="0" destOrd="0" presId="urn:microsoft.com/office/officeart/2005/8/layout/orgChart1"/>
    <dgm:cxn modelId="{3E5B643E-B4B0-4B32-ADDF-81FEE5F3218A}" type="presParOf" srcId="{6FC4BC82-E8A7-4BFC-9ADC-4042F6442D73}" destId="{EE5E8A89-8FCE-4B2A-97F3-AA1CFF82EE23}" srcOrd="1" destOrd="0" presId="urn:microsoft.com/office/officeart/2005/8/layout/orgChart1"/>
    <dgm:cxn modelId="{0FB2805A-99A6-4855-978B-57798CF1F0AF}" type="presParOf" srcId="{EE5E8A89-8FCE-4B2A-97F3-AA1CFF82EE23}" destId="{ABBE579A-0B62-4670-B86C-2D35D3BA1B68}" srcOrd="0" destOrd="0" presId="urn:microsoft.com/office/officeart/2005/8/layout/orgChart1"/>
    <dgm:cxn modelId="{A701F45E-BE48-4185-B86B-9931C4174C75}" type="presParOf" srcId="{ABBE579A-0B62-4670-B86C-2D35D3BA1B68}" destId="{837FA797-9CAA-4320-97C5-6F5245E904F5}" srcOrd="0" destOrd="0" presId="urn:microsoft.com/office/officeart/2005/8/layout/orgChart1"/>
    <dgm:cxn modelId="{A8EC42B9-2AE5-499E-9426-B603FE118344}" type="presParOf" srcId="{ABBE579A-0B62-4670-B86C-2D35D3BA1B68}" destId="{3BF845E7-EA00-4053-91FF-D8B9EB024288}" srcOrd="1" destOrd="0" presId="urn:microsoft.com/office/officeart/2005/8/layout/orgChart1"/>
    <dgm:cxn modelId="{916F2581-2CE8-4540-A31B-4459C28DB6F5}" type="presParOf" srcId="{EE5E8A89-8FCE-4B2A-97F3-AA1CFF82EE23}" destId="{005CB997-3DF9-4413-848D-3C5A1772EAC4}" srcOrd="1" destOrd="0" presId="urn:microsoft.com/office/officeart/2005/8/layout/orgChart1"/>
    <dgm:cxn modelId="{5AE87F7B-66E5-4C48-A75C-B3D48CEBFF36}" type="presParOf" srcId="{EE5E8A89-8FCE-4B2A-97F3-AA1CFF82EE23}" destId="{9F584F5B-551B-404E-BBE4-4853A0D72F4A}" srcOrd="2" destOrd="0" presId="urn:microsoft.com/office/officeart/2005/8/layout/orgChart1"/>
    <dgm:cxn modelId="{553F4D90-A775-4704-B099-3B83DDBEF110}" type="presParOf" srcId="{6FC4BC82-E8A7-4BFC-9ADC-4042F6442D73}" destId="{A56F6B61-D733-48B9-9BFA-C6D710BEF4CA}" srcOrd="2" destOrd="0" presId="urn:microsoft.com/office/officeart/2005/8/layout/orgChart1"/>
    <dgm:cxn modelId="{B5E7905D-421A-4D2E-8988-53C7308B9E93}" type="presParOf" srcId="{6FC4BC82-E8A7-4BFC-9ADC-4042F6442D73}" destId="{230EB8E1-44A3-46A6-A26E-2D1316C8A81E}" srcOrd="3" destOrd="0" presId="urn:microsoft.com/office/officeart/2005/8/layout/orgChart1"/>
    <dgm:cxn modelId="{DDFC30E5-B841-4A76-86B1-2CFA0D3F370E}" type="presParOf" srcId="{230EB8E1-44A3-46A6-A26E-2D1316C8A81E}" destId="{7B98B118-39B3-43FF-90D0-D386E2962B8F}" srcOrd="0" destOrd="0" presId="urn:microsoft.com/office/officeart/2005/8/layout/orgChart1"/>
    <dgm:cxn modelId="{4F225C56-0A38-4D16-A565-DA9C4DA2DBFA}" type="presParOf" srcId="{7B98B118-39B3-43FF-90D0-D386E2962B8F}" destId="{F11D5A86-7555-48E5-851C-2DE68D9FDBAE}" srcOrd="0" destOrd="0" presId="urn:microsoft.com/office/officeart/2005/8/layout/orgChart1"/>
    <dgm:cxn modelId="{5DE707B5-B096-40BA-95D2-E1833D455878}" type="presParOf" srcId="{7B98B118-39B3-43FF-90D0-D386E2962B8F}" destId="{92A907AE-B4E5-42EB-902B-41CB57009D74}" srcOrd="1" destOrd="0" presId="urn:microsoft.com/office/officeart/2005/8/layout/orgChart1"/>
    <dgm:cxn modelId="{EF252F9B-FCC1-4F76-B7F9-D81EA43CA2DE}" type="presParOf" srcId="{230EB8E1-44A3-46A6-A26E-2D1316C8A81E}" destId="{B43C895B-915E-46AD-A1B8-E80E0812C7C4}" srcOrd="1" destOrd="0" presId="urn:microsoft.com/office/officeart/2005/8/layout/orgChart1"/>
    <dgm:cxn modelId="{A692A31B-F56F-473B-9897-90DEBF34F938}" type="presParOf" srcId="{230EB8E1-44A3-46A6-A26E-2D1316C8A81E}" destId="{51362FDD-8D6E-4153-A6FB-7A4E857A0A35}" srcOrd="2" destOrd="0" presId="urn:microsoft.com/office/officeart/2005/8/layout/orgChart1"/>
    <dgm:cxn modelId="{19FA418F-88C3-4337-8DE7-1DAB741426CA}" type="presParOf" srcId="{29E1C4B5-E93E-4D09-AF88-4F10EFC2A4CF}" destId="{986487CC-00A5-40B2-AD19-9DF3C917E08B}" srcOrd="2" destOrd="0" presId="urn:microsoft.com/office/officeart/2005/8/layout/orgChart1"/>
    <dgm:cxn modelId="{08BF74A3-0582-405F-8615-1CFA5952F99B}" type="presParOf" srcId="{7569C71E-6551-4C4D-ABE7-1EA153F314BE}" destId="{E6574830-A89B-4D96-8625-993C2B40387F}" srcOrd="2" destOrd="0" presId="urn:microsoft.com/office/officeart/2005/8/layout/orgChart1"/>
    <dgm:cxn modelId="{14002717-C10F-43FD-B2A4-8B96FEDE0AEC}" type="presParOf" srcId="{7569C71E-6551-4C4D-ABE7-1EA153F314BE}" destId="{25497DCA-4434-4D44-8A80-5B5C0BF2F21A}" srcOrd="3" destOrd="0" presId="urn:microsoft.com/office/officeart/2005/8/layout/orgChart1"/>
    <dgm:cxn modelId="{1DA969C3-CD03-4E4A-B496-A2CAD194FDAF}" type="presParOf" srcId="{25497DCA-4434-4D44-8A80-5B5C0BF2F21A}" destId="{F22F13FD-37E0-4751-8F74-675AB1B541B4}" srcOrd="0" destOrd="0" presId="urn:microsoft.com/office/officeart/2005/8/layout/orgChart1"/>
    <dgm:cxn modelId="{D1D42B47-E974-4B10-BA2D-10E49896311E}" type="presParOf" srcId="{F22F13FD-37E0-4751-8F74-675AB1B541B4}" destId="{74EF1276-CCC6-451F-A973-4EC4928F9064}" srcOrd="0" destOrd="0" presId="urn:microsoft.com/office/officeart/2005/8/layout/orgChart1"/>
    <dgm:cxn modelId="{1BEFB187-FA0D-4003-AED4-92C8648C98B1}" type="presParOf" srcId="{F22F13FD-37E0-4751-8F74-675AB1B541B4}" destId="{051B02E2-251B-49FB-B498-CE1903B99185}" srcOrd="1" destOrd="0" presId="urn:microsoft.com/office/officeart/2005/8/layout/orgChart1"/>
    <dgm:cxn modelId="{C4E8C6C5-EA67-43E1-AD0C-DCEDB10075BE}" type="presParOf" srcId="{25497DCA-4434-4D44-8A80-5B5C0BF2F21A}" destId="{863688B3-6E9A-4E96-879E-3383377BB1AA}" srcOrd="1" destOrd="0" presId="urn:microsoft.com/office/officeart/2005/8/layout/orgChart1"/>
    <dgm:cxn modelId="{7A2F78B7-F438-42AC-8346-0D16EF55D3F0}" type="presParOf" srcId="{863688B3-6E9A-4E96-879E-3383377BB1AA}" destId="{2980311F-F1A8-4D2B-9563-991D73A4A5C3}" srcOrd="0" destOrd="0" presId="urn:microsoft.com/office/officeart/2005/8/layout/orgChart1"/>
    <dgm:cxn modelId="{3A59BF10-0437-4479-B643-3267D376A303}" type="presParOf" srcId="{863688B3-6E9A-4E96-879E-3383377BB1AA}" destId="{CD19D271-BA8E-4C30-A4F5-D31A0A5F20EA}" srcOrd="1" destOrd="0" presId="urn:microsoft.com/office/officeart/2005/8/layout/orgChart1"/>
    <dgm:cxn modelId="{B6F8009F-DF9D-46D3-9E63-6DC7B363D9A8}" type="presParOf" srcId="{CD19D271-BA8E-4C30-A4F5-D31A0A5F20EA}" destId="{44207024-495B-4F53-AD86-84A0D9B0489C}" srcOrd="0" destOrd="0" presId="urn:microsoft.com/office/officeart/2005/8/layout/orgChart1"/>
    <dgm:cxn modelId="{1FD71AB1-72B7-4465-96BA-217BFC018CE3}" type="presParOf" srcId="{44207024-495B-4F53-AD86-84A0D9B0489C}" destId="{E6621AEC-AC9D-4F35-945A-319A017116BC}" srcOrd="0" destOrd="0" presId="urn:microsoft.com/office/officeart/2005/8/layout/orgChart1"/>
    <dgm:cxn modelId="{EED4E6F2-784D-43C0-A93E-D4EF6D04D62E}" type="presParOf" srcId="{44207024-495B-4F53-AD86-84A0D9B0489C}" destId="{EC82CECB-1AB7-4BC8-9C7E-E3CBC30F18CE}" srcOrd="1" destOrd="0" presId="urn:microsoft.com/office/officeart/2005/8/layout/orgChart1"/>
    <dgm:cxn modelId="{16C021DC-678F-479F-8E66-11305DB875EB}" type="presParOf" srcId="{CD19D271-BA8E-4C30-A4F5-D31A0A5F20EA}" destId="{EF92CC27-7268-4C0E-9A22-E42517D6FBD3}" srcOrd="1" destOrd="0" presId="urn:microsoft.com/office/officeart/2005/8/layout/orgChart1"/>
    <dgm:cxn modelId="{F4D95011-FB30-4E09-B1E1-579B7409C4FC}" type="presParOf" srcId="{CD19D271-BA8E-4C30-A4F5-D31A0A5F20EA}" destId="{2B9A2F94-DE92-424D-AFB9-33F3ADBBCEE7}" srcOrd="2" destOrd="0" presId="urn:microsoft.com/office/officeart/2005/8/layout/orgChart1"/>
    <dgm:cxn modelId="{BDCCB8EE-8D75-448A-BBF3-90216E985C8F}" type="presParOf" srcId="{863688B3-6E9A-4E96-879E-3383377BB1AA}" destId="{45533E36-3508-4030-BFB4-ECB9E6D868A3}" srcOrd="2" destOrd="0" presId="urn:microsoft.com/office/officeart/2005/8/layout/orgChart1"/>
    <dgm:cxn modelId="{FCABCC0F-A19A-4758-BBF4-9414397757CB}" type="presParOf" srcId="{863688B3-6E9A-4E96-879E-3383377BB1AA}" destId="{E55FC320-0210-492D-9F2D-BAEA0451DE05}" srcOrd="3" destOrd="0" presId="urn:microsoft.com/office/officeart/2005/8/layout/orgChart1"/>
    <dgm:cxn modelId="{5A710C8F-5751-43F7-9BCC-373895FA2B18}" type="presParOf" srcId="{E55FC320-0210-492D-9F2D-BAEA0451DE05}" destId="{F1FF5817-65CD-467B-93FA-4AD101963B21}" srcOrd="0" destOrd="0" presId="urn:microsoft.com/office/officeart/2005/8/layout/orgChart1"/>
    <dgm:cxn modelId="{08A46335-45FE-47A1-B83D-E6DCF5504041}" type="presParOf" srcId="{F1FF5817-65CD-467B-93FA-4AD101963B21}" destId="{45B4CE67-7561-4A23-887F-190100577ADC}" srcOrd="0" destOrd="0" presId="urn:microsoft.com/office/officeart/2005/8/layout/orgChart1"/>
    <dgm:cxn modelId="{4A0A58CD-FB28-474B-8E1E-7834D0231056}" type="presParOf" srcId="{F1FF5817-65CD-467B-93FA-4AD101963B21}" destId="{A2EC94A0-3950-48A8-BDB9-4F30B5681E07}" srcOrd="1" destOrd="0" presId="urn:microsoft.com/office/officeart/2005/8/layout/orgChart1"/>
    <dgm:cxn modelId="{220B1DEB-C129-4A9F-890B-1655F1C988E5}" type="presParOf" srcId="{E55FC320-0210-492D-9F2D-BAEA0451DE05}" destId="{A6D138D7-F103-48FB-A2CC-B6C78E10E9E3}" srcOrd="1" destOrd="0" presId="urn:microsoft.com/office/officeart/2005/8/layout/orgChart1"/>
    <dgm:cxn modelId="{78E92425-C078-49EE-BA87-6F354B76E9BE}" type="presParOf" srcId="{E55FC320-0210-492D-9F2D-BAEA0451DE05}" destId="{7E5E68BF-AEDA-4412-83C1-82A9D45E9C21}" srcOrd="2" destOrd="0" presId="urn:microsoft.com/office/officeart/2005/8/layout/orgChart1"/>
    <dgm:cxn modelId="{8509CD68-D1E6-4911-8502-99CE6EEA1D46}" type="presParOf" srcId="{25497DCA-4434-4D44-8A80-5B5C0BF2F21A}" destId="{18FC82FA-A6A1-4F38-A70F-E69B4EF4DD40}" srcOrd="2" destOrd="0" presId="urn:microsoft.com/office/officeart/2005/8/layout/orgChart1"/>
    <dgm:cxn modelId="{716C9AA9-1539-4F01-8602-F3DEBF7E64D6}" type="presParOf" srcId="{EA0F8038-1D33-4CE5-9369-491E9AAC90CD}" destId="{D907FC8E-0583-471E-823B-240DC7561FD5}" srcOrd="2" destOrd="0" presId="urn:microsoft.com/office/officeart/2005/8/layout/orgChart1"/>
    <dgm:cxn modelId="{35CED738-48C9-456E-92C7-6B5C4000F835}" type="presParOf" srcId="{BC926B2E-364E-4E6F-9D72-BC611EB93057}" destId="{E68F02C4-DA08-4673-83D8-3F8AA40B1B8C}" srcOrd="6" destOrd="0" presId="urn:microsoft.com/office/officeart/2005/8/layout/orgChart1"/>
    <dgm:cxn modelId="{DA7917F0-91D2-45C4-A652-0CD0AE54C931}" type="presParOf" srcId="{BC926B2E-364E-4E6F-9D72-BC611EB93057}" destId="{F70B04D8-99D2-450F-BE96-640ABF5C03DA}" srcOrd="7" destOrd="0" presId="urn:microsoft.com/office/officeart/2005/8/layout/orgChart1"/>
    <dgm:cxn modelId="{C1D02830-E732-43A3-82AC-387DE1BC8094}" type="presParOf" srcId="{F70B04D8-99D2-450F-BE96-640ABF5C03DA}" destId="{5140616F-435A-45D5-A7D6-22A10AE0FA1F}" srcOrd="0" destOrd="0" presId="urn:microsoft.com/office/officeart/2005/8/layout/orgChart1"/>
    <dgm:cxn modelId="{DD422005-A4AA-480C-B052-BB65659AFDD2}" type="presParOf" srcId="{5140616F-435A-45D5-A7D6-22A10AE0FA1F}" destId="{6B118508-E713-4F71-B178-EF9D49E74275}" srcOrd="0" destOrd="0" presId="urn:microsoft.com/office/officeart/2005/8/layout/orgChart1"/>
    <dgm:cxn modelId="{409071CA-4304-4D1F-8DC3-2D12396819FA}" type="presParOf" srcId="{5140616F-435A-45D5-A7D6-22A10AE0FA1F}" destId="{64AFE0DE-7416-4430-9991-0777B18EE25F}" srcOrd="1" destOrd="0" presId="urn:microsoft.com/office/officeart/2005/8/layout/orgChart1"/>
    <dgm:cxn modelId="{556AA690-0849-4971-A70A-EC49C3BA11D8}" type="presParOf" srcId="{F70B04D8-99D2-450F-BE96-640ABF5C03DA}" destId="{81EC356D-6F75-4617-9935-EB15127724B7}" srcOrd="1" destOrd="0" presId="urn:microsoft.com/office/officeart/2005/8/layout/orgChart1"/>
    <dgm:cxn modelId="{8B7172F8-AB59-4B39-9080-EA249685CF09}" type="presParOf" srcId="{81EC356D-6F75-4617-9935-EB15127724B7}" destId="{601266AB-122E-45FC-BD7D-1CDADA9D9308}" srcOrd="0" destOrd="0" presId="urn:microsoft.com/office/officeart/2005/8/layout/orgChart1"/>
    <dgm:cxn modelId="{F2D457E2-9B6D-41D9-A86E-CFE3F25D4E53}" type="presParOf" srcId="{81EC356D-6F75-4617-9935-EB15127724B7}" destId="{D98AF795-14F6-45C1-BD71-1D27C26470C4}" srcOrd="1" destOrd="0" presId="urn:microsoft.com/office/officeart/2005/8/layout/orgChart1"/>
    <dgm:cxn modelId="{BEB0FCCF-8F7A-473C-BE56-1E58DF94E392}" type="presParOf" srcId="{D98AF795-14F6-45C1-BD71-1D27C26470C4}" destId="{15BAAADA-B2A3-4831-B923-9EBF83DAB409}" srcOrd="0" destOrd="0" presId="urn:microsoft.com/office/officeart/2005/8/layout/orgChart1"/>
    <dgm:cxn modelId="{B03DECCC-6695-4DE0-ABE8-5A3354359000}" type="presParOf" srcId="{15BAAADA-B2A3-4831-B923-9EBF83DAB409}" destId="{27946886-F842-42F2-8D75-0C6BE7D382F6}" srcOrd="0" destOrd="0" presId="urn:microsoft.com/office/officeart/2005/8/layout/orgChart1"/>
    <dgm:cxn modelId="{4DA187D4-E781-459B-88CD-B50986756724}" type="presParOf" srcId="{15BAAADA-B2A3-4831-B923-9EBF83DAB409}" destId="{E4649B43-2A00-4634-8075-79F9336690AD}" srcOrd="1" destOrd="0" presId="urn:microsoft.com/office/officeart/2005/8/layout/orgChart1"/>
    <dgm:cxn modelId="{91A9D500-A5D4-4A12-857C-40DA4503500C}" type="presParOf" srcId="{D98AF795-14F6-45C1-BD71-1D27C26470C4}" destId="{3557CD1C-087E-42E0-A0D7-68EE0EE6687B}" srcOrd="1" destOrd="0" presId="urn:microsoft.com/office/officeart/2005/8/layout/orgChart1"/>
    <dgm:cxn modelId="{0EDF4EC6-D996-4331-8675-B125AF22F977}" type="presParOf" srcId="{3557CD1C-087E-42E0-A0D7-68EE0EE6687B}" destId="{D63EC2ED-4FDA-4A47-AB91-DB53BD57CC5C}" srcOrd="0" destOrd="0" presId="urn:microsoft.com/office/officeart/2005/8/layout/orgChart1"/>
    <dgm:cxn modelId="{E7A09CF1-025D-400E-B0F2-73A8E435E2A0}" type="presParOf" srcId="{3557CD1C-087E-42E0-A0D7-68EE0EE6687B}" destId="{B6BF6317-8B49-4EB2-9E4A-76F5847F389D}" srcOrd="1" destOrd="0" presId="urn:microsoft.com/office/officeart/2005/8/layout/orgChart1"/>
    <dgm:cxn modelId="{EBCE80E4-2C3C-4774-A06A-C4B2287B4B42}" type="presParOf" srcId="{B6BF6317-8B49-4EB2-9E4A-76F5847F389D}" destId="{27EC5135-D09E-47E4-BAA8-134BF5364C63}" srcOrd="0" destOrd="0" presId="urn:microsoft.com/office/officeart/2005/8/layout/orgChart1"/>
    <dgm:cxn modelId="{E41C9F5C-9990-4CF9-A4AB-2DE5056C2CEA}" type="presParOf" srcId="{27EC5135-D09E-47E4-BAA8-134BF5364C63}" destId="{387E6CA0-4B7B-4531-A242-B267586A7260}" srcOrd="0" destOrd="0" presId="urn:microsoft.com/office/officeart/2005/8/layout/orgChart1"/>
    <dgm:cxn modelId="{87647C96-0C7B-40C8-A1D9-FD044AF8F391}" type="presParOf" srcId="{27EC5135-D09E-47E4-BAA8-134BF5364C63}" destId="{5B408F4F-96C7-4122-96A4-59FE5934637E}" srcOrd="1" destOrd="0" presId="urn:microsoft.com/office/officeart/2005/8/layout/orgChart1"/>
    <dgm:cxn modelId="{C003C820-3098-4927-A906-5A87B0B38C08}" type="presParOf" srcId="{B6BF6317-8B49-4EB2-9E4A-76F5847F389D}" destId="{54002E98-DBA4-4D9F-8209-2BD12AA32B4D}" srcOrd="1" destOrd="0" presId="urn:microsoft.com/office/officeart/2005/8/layout/orgChart1"/>
    <dgm:cxn modelId="{0FE6D133-E2C4-4EE6-8F7E-081FC3272F51}" type="presParOf" srcId="{54002E98-DBA4-4D9F-8209-2BD12AA32B4D}" destId="{4BA890B9-C052-44F6-957E-E1536222DF38}" srcOrd="0" destOrd="0" presId="urn:microsoft.com/office/officeart/2005/8/layout/orgChart1"/>
    <dgm:cxn modelId="{74F53E6D-0579-4FB3-83F8-F5C2EE974ADC}" type="presParOf" srcId="{54002E98-DBA4-4D9F-8209-2BD12AA32B4D}" destId="{A27D1241-F4BB-4FFE-9A3A-88928B16E1D4}" srcOrd="1" destOrd="0" presId="urn:microsoft.com/office/officeart/2005/8/layout/orgChart1"/>
    <dgm:cxn modelId="{002D7254-E5D4-48DF-B07B-045242B3989B}" type="presParOf" srcId="{A27D1241-F4BB-4FFE-9A3A-88928B16E1D4}" destId="{C745AB16-FA03-4FA3-A169-6A89E119DDBB}" srcOrd="0" destOrd="0" presId="urn:microsoft.com/office/officeart/2005/8/layout/orgChart1"/>
    <dgm:cxn modelId="{DB24DB2D-5086-4419-8E7F-64B28B888724}" type="presParOf" srcId="{C745AB16-FA03-4FA3-A169-6A89E119DDBB}" destId="{B4FB1259-B2D0-4824-A531-E499369DBC72}" srcOrd="0" destOrd="0" presId="urn:microsoft.com/office/officeart/2005/8/layout/orgChart1"/>
    <dgm:cxn modelId="{DEBBBFBB-B9C1-4CB5-A4A7-83B135A747EE}" type="presParOf" srcId="{C745AB16-FA03-4FA3-A169-6A89E119DDBB}" destId="{1110F78B-F25A-4ADA-88CA-6D946EB59FE2}" srcOrd="1" destOrd="0" presId="urn:microsoft.com/office/officeart/2005/8/layout/orgChart1"/>
    <dgm:cxn modelId="{E0E7055E-5472-491D-9220-1AB153D05E1C}" type="presParOf" srcId="{A27D1241-F4BB-4FFE-9A3A-88928B16E1D4}" destId="{ADC11EE2-E603-4387-A41B-D8F8CA14D1FC}" srcOrd="1" destOrd="0" presId="urn:microsoft.com/office/officeart/2005/8/layout/orgChart1"/>
    <dgm:cxn modelId="{953FAE27-4FDE-4E13-9F61-337D60BE3B66}" type="presParOf" srcId="{A27D1241-F4BB-4FFE-9A3A-88928B16E1D4}" destId="{F0942668-3FBD-4DC0-B3D9-3701AAAA6D78}" srcOrd="2" destOrd="0" presId="urn:microsoft.com/office/officeart/2005/8/layout/orgChart1"/>
    <dgm:cxn modelId="{45CA395A-186C-4F23-98D6-9B6681D89A6E}" type="presParOf" srcId="{B6BF6317-8B49-4EB2-9E4A-76F5847F389D}" destId="{6A9D12E2-F3B5-4F10-9BDF-D86C835FEE35}" srcOrd="2" destOrd="0" presId="urn:microsoft.com/office/officeart/2005/8/layout/orgChart1"/>
    <dgm:cxn modelId="{43266314-5C98-489C-AC4E-5CA78B480688}" type="presParOf" srcId="{3557CD1C-087E-42E0-A0D7-68EE0EE6687B}" destId="{2DDAF3DE-62F9-45D8-82B0-F22D1DAE41AE}" srcOrd="2" destOrd="0" presId="urn:microsoft.com/office/officeart/2005/8/layout/orgChart1"/>
    <dgm:cxn modelId="{DA50A605-9DF3-488E-9ACA-6F93F91DB8A5}" type="presParOf" srcId="{3557CD1C-087E-42E0-A0D7-68EE0EE6687B}" destId="{8CDA5E56-8773-4661-9009-03D92EB85279}" srcOrd="3" destOrd="0" presId="urn:microsoft.com/office/officeart/2005/8/layout/orgChart1"/>
    <dgm:cxn modelId="{EBCE5EA1-A03D-4922-88FC-B86E408FE166}" type="presParOf" srcId="{8CDA5E56-8773-4661-9009-03D92EB85279}" destId="{3CD2CB1A-1EF7-4F2E-BB7E-89940E0CD4B8}" srcOrd="0" destOrd="0" presId="urn:microsoft.com/office/officeart/2005/8/layout/orgChart1"/>
    <dgm:cxn modelId="{D89EFD15-97F6-4270-A650-738EE2F7A136}" type="presParOf" srcId="{3CD2CB1A-1EF7-4F2E-BB7E-89940E0CD4B8}" destId="{B7DAAADF-94D0-4254-9D4A-71371B96523D}" srcOrd="0" destOrd="0" presId="urn:microsoft.com/office/officeart/2005/8/layout/orgChart1"/>
    <dgm:cxn modelId="{05800C1B-B853-4A52-B4FA-7D38300AE061}" type="presParOf" srcId="{3CD2CB1A-1EF7-4F2E-BB7E-89940E0CD4B8}" destId="{9A7555FC-F38C-4DFF-9F9C-5CAE56A9D850}" srcOrd="1" destOrd="0" presId="urn:microsoft.com/office/officeart/2005/8/layout/orgChart1"/>
    <dgm:cxn modelId="{5BBDFB04-32AD-426E-AD23-60B507CA3834}" type="presParOf" srcId="{8CDA5E56-8773-4661-9009-03D92EB85279}" destId="{2EA5A68A-5670-4F7D-A597-88BC79DE8DB8}" srcOrd="1" destOrd="0" presId="urn:microsoft.com/office/officeart/2005/8/layout/orgChart1"/>
    <dgm:cxn modelId="{A409D00F-D781-4179-8F0C-0C3296D88AFA}" type="presParOf" srcId="{2EA5A68A-5670-4F7D-A597-88BC79DE8DB8}" destId="{6CBED68B-69EB-4D9B-952A-6DC4F1A4D1C9}" srcOrd="0" destOrd="0" presId="urn:microsoft.com/office/officeart/2005/8/layout/orgChart1"/>
    <dgm:cxn modelId="{213F0541-F514-436B-9570-08FA301B6256}" type="presParOf" srcId="{2EA5A68A-5670-4F7D-A597-88BC79DE8DB8}" destId="{D0004888-7C85-4D16-94D6-E37ED283B030}" srcOrd="1" destOrd="0" presId="urn:microsoft.com/office/officeart/2005/8/layout/orgChart1"/>
    <dgm:cxn modelId="{DA2C2269-4F5A-45AF-854D-E73FC07A545F}" type="presParOf" srcId="{D0004888-7C85-4D16-94D6-E37ED283B030}" destId="{025760B7-8DF4-4A25-B7F2-918E5D007837}" srcOrd="0" destOrd="0" presId="urn:microsoft.com/office/officeart/2005/8/layout/orgChart1"/>
    <dgm:cxn modelId="{29F2550C-358A-4C92-A112-75F34BD33C6F}" type="presParOf" srcId="{025760B7-8DF4-4A25-B7F2-918E5D007837}" destId="{A056E3AD-2FB4-414C-BEC6-ED6DA2C5B256}" srcOrd="0" destOrd="0" presId="urn:microsoft.com/office/officeart/2005/8/layout/orgChart1"/>
    <dgm:cxn modelId="{718BBA8E-D8F0-4FE6-B919-D7C0888DEFD2}" type="presParOf" srcId="{025760B7-8DF4-4A25-B7F2-918E5D007837}" destId="{AC3B01FC-1201-489D-B01F-47B0F2472F0A}" srcOrd="1" destOrd="0" presId="urn:microsoft.com/office/officeart/2005/8/layout/orgChart1"/>
    <dgm:cxn modelId="{ED17E569-EE73-45B7-94B8-6354C8F7E200}" type="presParOf" srcId="{D0004888-7C85-4D16-94D6-E37ED283B030}" destId="{F5F21382-A89A-4A72-AB4F-05E8DC9F15E0}" srcOrd="1" destOrd="0" presId="urn:microsoft.com/office/officeart/2005/8/layout/orgChart1"/>
    <dgm:cxn modelId="{415FFE91-D318-4023-92AA-931665AD1694}" type="presParOf" srcId="{D0004888-7C85-4D16-94D6-E37ED283B030}" destId="{F8EC1F10-8BA0-4D20-BBE5-3C0346EFB289}" srcOrd="2" destOrd="0" presId="urn:microsoft.com/office/officeart/2005/8/layout/orgChart1"/>
    <dgm:cxn modelId="{DC3066BF-10F3-4044-8C4D-A3D56525F8F5}" type="presParOf" srcId="{8CDA5E56-8773-4661-9009-03D92EB85279}" destId="{DE8E906D-C91B-41B4-9455-3A84594CD010}" srcOrd="2" destOrd="0" presId="urn:microsoft.com/office/officeart/2005/8/layout/orgChart1"/>
    <dgm:cxn modelId="{0265A0C7-5873-48CB-8702-3B1B9C441EC8}" type="presParOf" srcId="{D98AF795-14F6-45C1-BD71-1D27C26470C4}" destId="{6C32929B-109A-4D9E-B8A0-BB1B9E68F526}" srcOrd="2" destOrd="0" presId="urn:microsoft.com/office/officeart/2005/8/layout/orgChart1"/>
    <dgm:cxn modelId="{B6967542-B870-4C37-BE68-71E935D3A344}" type="presParOf" srcId="{F70B04D8-99D2-450F-BE96-640ABF5C03DA}" destId="{352285B7-02AE-4957-A929-0BA9F867AA00}" srcOrd="2" destOrd="0" presId="urn:microsoft.com/office/officeart/2005/8/layout/orgChart1"/>
    <dgm:cxn modelId="{A94D69F2-CAC6-464D-A2B0-BEC52635ADF5}" type="presParOf" srcId="{BCF9A89A-142E-4870-BD5F-F015C401AC09}" destId="{8DF2F57E-E7B9-404F-BA21-21B2E2DD42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D68B-69EB-4D9B-952A-6DC4F1A4D1C9}">
      <dsp:nvSpPr>
        <dsp:cNvPr id="0" name=""/>
        <dsp:cNvSpPr/>
      </dsp:nvSpPr>
      <dsp:spPr>
        <a:xfrm>
          <a:off x="10151823" y="4480924"/>
          <a:ext cx="200081" cy="61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584"/>
              </a:lnTo>
              <a:lnTo>
                <a:pt x="200081" y="613584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AF3DE-62F9-45D8-82B0-F22D1DAE41AE}">
      <dsp:nvSpPr>
        <dsp:cNvPr id="0" name=""/>
        <dsp:cNvSpPr/>
      </dsp:nvSpPr>
      <dsp:spPr>
        <a:xfrm>
          <a:off x="9890903" y="3546395"/>
          <a:ext cx="794472" cy="267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2"/>
              </a:lnTo>
              <a:lnTo>
                <a:pt x="794472" y="127532"/>
              </a:lnTo>
              <a:lnTo>
                <a:pt x="794472" y="267589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890B9-C052-44F6-957E-E1536222DF38}">
      <dsp:nvSpPr>
        <dsp:cNvPr id="0" name=""/>
        <dsp:cNvSpPr/>
      </dsp:nvSpPr>
      <dsp:spPr>
        <a:xfrm>
          <a:off x="8550354" y="4493449"/>
          <a:ext cx="200081" cy="61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584"/>
              </a:lnTo>
              <a:lnTo>
                <a:pt x="200081" y="613584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EC2ED-4FDA-4A47-AB91-DB53BD57CC5C}">
      <dsp:nvSpPr>
        <dsp:cNvPr id="0" name=""/>
        <dsp:cNvSpPr/>
      </dsp:nvSpPr>
      <dsp:spPr>
        <a:xfrm>
          <a:off x="9083906" y="3546395"/>
          <a:ext cx="806997" cy="280114"/>
        </a:xfrm>
        <a:custGeom>
          <a:avLst/>
          <a:gdLst/>
          <a:ahLst/>
          <a:cxnLst/>
          <a:rect l="0" t="0" r="0" b="0"/>
          <a:pathLst>
            <a:path>
              <a:moveTo>
                <a:pt x="806997" y="0"/>
              </a:moveTo>
              <a:lnTo>
                <a:pt x="806997" y="140057"/>
              </a:lnTo>
              <a:lnTo>
                <a:pt x="0" y="140057"/>
              </a:lnTo>
              <a:lnTo>
                <a:pt x="0" y="280114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266AB-122E-45FC-BD7D-1CDADA9D9308}">
      <dsp:nvSpPr>
        <dsp:cNvPr id="0" name=""/>
        <dsp:cNvSpPr/>
      </dsp:nvSpPr>
      <dsp:spPr>
        <a:xfrm>
          <a:off x="9845183" y="2599340"/>
          <a:ext cx="91440" cy="280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14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F02C4-DA08-4673-83D8-3F8AA40B1B8C}">
      <dsp:nvSpPr>
        <dsp:cNvPr id="0" name=""/>
        <dsp:cNvSpPr/>
      </dsp:nvSpPr>
      <dsp:spPr>
        <a:xfrm>
          <a:off x="5676657" y="1639760"/>
          <a:ext cx="4214246" cy="29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82"/>
              </a:lnTo>
              <a:lnTo>
                <a:pt x="4214246" y="152582"/>
              </a:lnTo>
              <a:lnTo>
                <a:pt x="4214246" y="292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33E36-3508-4030-BFB4-ECB9E6D868A3}">
      <dsp:nvSpPr>
        <dsp:cNvPr id="0" name=""/>
        <dsp:cNvSpPr/>
      </dsp:nvSpPr>
      <dsp:spPr>
        <a:xfrm>
          <a:off x="6590364" y="3533869"/>
          <a:ext cx="200081" cy="1560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639"/>
              </a:lnTo>
              <a:lnTo>
                <a:pt x="200081" y="1560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311F-F1A8-4D2B-9563-991D73A4A5C3}">
      <dsp:nvSpPr>
        <dsp:cNvPr id="0" name=""/>
        <dsp:cNvSpPr/>
      </dsp:nvSpPr>
      <dsp:spPr>
        <a:xfrm>
          <a:off x="6590364" y="3533869"/>
          <a:ext cx="200081" cy="61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584"/>
              </a:lnTo>
              <a:lnTo>
                <a:pt x="200081" y="613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74830-A89B-4D96-8625-993C2B40387F}">
      <dsp:nvSpPr>
        <dsp:cNvPr id="0" name=""/>
        <dsp:cNvSpPr/>
      </dsp:nvSpPr>
      <dsp:spPr>
        <a:xfrm>
          <a:off x="6316919" y="2586815"/>
          <a:ext cx="806997" cy="28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57"/>
              </a:lnTo>
              <a:lnTo>
                <a:pt x="806997" y="140057"/>
              </a:lnTo>
              <a:lnTo>
                <a:pt x="806997" y="280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F6B61-D733-48B9-9BFA-C6D710BEF4CA}">
      <dsp:nvSpPr>
        <dsp:cNvPr id="0" name=""/>
        <dsp:cNvSpPr/>
      </dsp:nvSpPr>
      <dsp:spPr>
        <a:xfrm>
          <a:off x="4976370" y="3533869"/>
          <a:ext cx="200081" cy="1560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639"/>
              </a:lnTo>
              <a:lnTo>
                <a:pt x="200081" y="1560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EEF76-E624-4B64-B1F8-2CCE88D164E5}">
      <dsp:nvSpPr>
        <dsp:cNvPr id="0" name=""/>
        <dsp:cNvSpPr/>
      </dsp:nvSpPr>
      <dsp:spPr>
        <a:xfrm>
          <a:off x="4976370" y="3533869"/>
          <a:ext cx="200081" cy="61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584"/>
              </a:lnTo>
              <a:lnTo>
                <a:pt x="200081" y="613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592EC-BDCF-427F-8CE8-9D91661CC498}">
      <dsp:nvSpPr>
        <dsp:cNvPr id="0" name=""/>
        <dsp:cNvSpPr/>
      </dsp:nvSpPr>
      <dsp:spPr>
        <a:xfrm>
          <a:off x="5509922" y="2586815"/>
          <a:ext cx="806997" cy="280114"/>
        </a:xfrm>
        <a:custGeom>
          <a:avLst/>
          <a:gdLst/>
          <a:ahLst/>
          <a:cxnLst/>
          <a:rect l="0" t="0" r="0" b="0"/>
          <a:pathLst>
            <a:path>
              <a:moveTo>
                <a:pt x="806997" y="0"/>
              </a:moveTo>
              <a:lnTo>
                <a:pt x="806997" y="140057"/>
              </a:lnTo>
              <a:lnTo>
                <a:pt x="0" y="140057"/>
              </a:lnTo>
              <a:lnTo>
                <a:pt x="0" y="280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C76BD-EF93-4141-845F-62F1558DA63B}">
      <dsp:nvSpPr>
        <dsp:cNvPr id="0" name=""/>
        <dsp:cNvSpPr/>
      </dsp:nvSpPr>
      <dsp:spPr>
        <a:xfrm>
          <a:off x="5676657" y="1639760"/>
          <a:ext cx="640262" cy="28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57"/>
              </a:lnTo>
              <a:lnTo>
                <a:pt x="640262" y="140057"/>
              </a:lnTo>
              <a:lnTo>
                <a:pt x="640262" y="280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64E70-7D7B-42E2-8F03-D227179D58CD}">
      <dsp:nvSpPr>
        <dsp:cNvPr id="0" name=""/>
        <dsp:cNvSpPr/>
      </dsp:nvSpPr>
      <dsp:spPr>
        <a:xfrm>
          <a:off x="3028905" y="2586815"/>
          <a:ext cx="200081" cy="61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584"/>
              </a:lnTo>
              <a:lnTo>
                <a:pt x="200081" y="61358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BF7B3-EE7F-4CA9-88AD-0373285F3AA5}">
      <dsp:nvSpPr>
        <dsp:cNvPr id="0" name=""/>
        <dsp:cNvSpPr/>
      </dsp:nvSpPr>
      <dsp:spPr>
        <a:xfrm>
          <a:off x="3562457" y="1639760"/>
          <a:ext cx="2114199" cy="280114"/>
        </a:xfrm>
        <a:custGeom>
          <a:avLst/>
          <a:gdLst/>
          <a:ahLst/>
          <a:cxnLst/>
          <a:rect l="0" t="0" r="0" b="0"/>
          <a:pathLst>
            <a:path>
              <a:moveTo>
                <a:pt x="2114199" y="0"/>
              </a:moveTo>
              <a:lnTo>
                <a:pt x="2114199" y="140057"/>
              </a:lnTo>
              <a:lnTo>
                <a:pt x="0" y="140057"/>
              </a:lnTo>
              <a:lnTo>
                <a:pt x="0" y="280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4D614-7298-4A02-A6B4-681E8194BEB5}">
      <dsp:nvSpPr>
        <dsp:cNvPr id="0" name=""/>
        <dsp:cNvSpPr/>
      </dsp:nvSpPr>
      <dsp:spPr>
        <a:xfrm>
          <a:off x="1474935" y="2586815"/>
          <a:ext cx="806997" cy="28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57"/>
              </a:lnTo>
              <a:lnTo>
                <a:pt x="806997" y="140057"/>
              </a:lnTo>
              <a:lnTo>
                <a:pt x="806997" y="280114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01FF-742C-4B80-8B6C-43E69C9B1E3C}">
      <dsp:nvSpPr>
        <dsp:cNvPr id="0" name=""/>
        <dsp:cNvSpPr/>
      </dsp:nvSpPr>
      <dsp:spPr>
        <a:xfrm>
          <a:off x="134386" y="3533869"/>
          <a:ext cx="200081" cy="1560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639"/>
              </a:lnTo>
              <a:lnTo>
                <a:pt x="200081" y="1560639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22DE9-59C9-49DA-B1D4-965CC848E913}">
      <dsp:nvSpPr>
        <dsp:cNvPr id="0" name=""/>
        <dsp:cNvSpPr/>
      </dsp:nvSpPr>
      <dsp:spPr>
        <a:xfrm>
          <a:off x="134386" y="3533869"/>
          <a:ext cx="200081" cy="613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584"/>
              </a:lnTo>
              <a:lnTo>
                <a:pt x="200081" y="613584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D73F4-0AE3-448B-98EE-8E58D6B9A221}">
      <dsp:nvSpPr>
        <dsp:cNvPr id="0" name=""/>
        <dsp:cNvSpPr/>
      </dsp:nvSpPr>
      <dsp:spPr>
        <a:xfrm>
          <a:off x="667938" y="2586815"/>
          <a:ext cx="806997" cy="280114"/>
        </a:xfrm>
        <a:custGeom>
          <a:avLst/>
          <a:gdLst/>
          <a:ahLst/>
          <a:cxnLst/>
          <a:rect l="0" t="0" r="0" b="0"/>
          <a:pathLst>
            <a:path>
              <a:moveTo>
                <a:pt x="806997" y="0"/>
              </a:moveTo>
              <a:lnTo>
                <a:pt x="806997" y="140057"/>
              </a:lnTo>
              <a:lnTo>
                <a:pt x="0" y="140057"/>
              </a:lnTo>
              <a:lnTo>
                <a:pt x="0" y="280114"/>
              </a:lnTo>
            </a:path>
          </a:pathLst>
        </a:custGeom>
        <a:noFill/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AA9B6-88AF-4D9E-9D8F-3366CF470357}">
      <dsp:nvSpPr>
        <dsp:cNvPr id="0" name=""/>
        <dsp:cNvSpPr/>
      </dsp:nvSpPr>
      <dsp:spPr>
        <a:xfrm>
          <a:off x="1474935" y="1639760"/>
          <a:ext cx="4201721" cy="280114"/>
        </a:xfrm>
        <a:custGeom>
          <a:avLst/>
          <a:gdLst/>
          <a:ahLst/>
          <a:cxnLst/>
          <a:rect l="0" t="0" r="0" b="0"/>
          <a:pathLst>
            <a:path>
              <a:moveTo>
                <a:pt x="4201721" y="0"/>
              </a:moveTo>
              <a:lnTo>
                <a:pt x="4201721" y="140057"/>
              </a:lnTo>
              <a:lnTo>
                <a:pt x="0" y="140057"/>
              </a:lnTo>
              <a:lnTo>
                <a:pt x="0" y="280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5EC75-B01B-4766-9C7A-0B7D18C44D10}">
      <dsp:nvSpPr>
        <dsp:cNvPr id="0" name=""/>
        <dsp:cNvSpPr/>
      </dsp:nvSpPr>
      <dsp:spPr>
        <a:xfrm>
          <a:off x="5009717" y="972820"/>
          <a:ext cx="1333879" cy="666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Segmentación</a:t>
          </a:r>
        </a:p>
      </dsp:txBody>
      <dsp:txXfrm>
        <a:off x="5009717" y="972820"/>
        <a:ext cx="1333879" cy="666939"/>
      </dsp:txXfrm>
    </dsp:sp>
    <dsp:sp modelId="{AFE831C2-2985-438F-8E19-D786C679C94C}">
      <dsp:nvSpPr>
        <dsp:cNvPr id="0" name=""/>
        <dsp:cNvSpPr/>
      </dsp:nvSpPr>
      <dsp:spPr>
        <a:xfrm>
          <a:off x="807995" y="1919875"/>
          <a:ext cx="1333879" cy="66693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Separación entre</a:t>
          </a:r>
        </a:p>
      </dsp:txBody>
      <dsp:txXfrm>
        <a:off x="807995" y="1919875"/>
        <a:ext cx="1333879" cy="666939"/>
      </dsp:txXfrm>
    </dsp:sp>
    <dsp:sp modelId="{6FEF8493-E314-4A3E-832E-BC71968EDB9A}">
      <dsp:nvSpPr>
        <dsp:cNvPr id="0" name=""/>
        <dsp:cNvSpPr/>
      </dsp:nvSpPr>
      <dsp:spPr>
        <a:xfrm>
          <a:off x="998" y="2866930"/>
          <a:ext cx="1333879" cy="66693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Vista del usuario de la memoria</a:t>
          </a:r>
        </a:p>
      </dsp:txBody>
      <dsp:txXfrm>
        <a:off x="998" y="2866930"/>
        <a:ext cx="1333879" cy="666939"/>
      </dsp:txXfrm>
    </dsp:sp>
    <dsp:sp modelId="{A5113FF5-C93C-4416-B5BA-1C9E65691626}">
      <dsp:nvSpPr>
        <dsp:cNvPr id="0" name=""/>
        <dsp:cNvSpPr/>
      </dsp:nvSpPr>
      <dsp:spPr>
        <a:xfrm>
          <a:off x="334468" y="3813984"/>
          <a:ext cx="1333879" cy="66693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Mapeo Sobre la memoria Física</a:t>
          </a:r>
        </a:p>
      </dsp:txBody>
      <dsp:txXfrm>
        <a:off x="334468" y="3813984"/>
        <a:ext cx="1333879" cy="666939"/>
      </dsp:txXfrm>
    </dsp:sp>
    <dsp:sp modelId="{D352E4EC-9139-4635-8EE5-9472FE4E545D}">
      <dsp:nvSpPr>
        <dsp:cNvPr id="0" name=""/>
        <dsp:cNvSpPr/>
      </dsp:nvSpPr>
      <dsp:spPr>
        <a:xfrm>
          <a:off x="334468" y="4761039"/>
          <a:ext cx="1333879" cy="66693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Colección de segmentos de tamaño variable</a:t>
          </a:r>
        </a:p>
      </dsp:txBody>
      <dsp:txXfrm>
        <a:off x="334468" y="4761039"/>
        <a:ext cx="1333879" cy="666939"/>
      </dsp:txXfrm>
    </dsp:sp>
    <dsp:sp modelId="{335A7C2E-A669-4EAB-9FF7-4531503B5143}">
      <dsp:nvSpPr>
        <dsp:cNvPr id="0" name=""/>
        <dsp:cNvSpPr/>
      </dsp:nvSpPr>
      <dsp:spPr>
        <a:xfrm>
          <a:off x="1614993" y="2866930"/>
          <a:ext cx="1333879" cy="666939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Memoria Física Real</a:t>
          </a:r>
        </a:p>
      </dsp:txBody>
      <dsp:txXfrm>
        <a:off x="1614993" y="2866930"/>
        <a:ext cx="1333879" cy="666939"/>
      </dsp:txXfrm>
    </dsp:sp>
    <dsp:sp modelId="{40CABF27-A60D-4773-A930-F2A647389E25}">
      <dsp:nvSpPr>
        <dsp:cNvPr id="0" name=""/>
        <dsp:cNvSpPr/>
      </dsp:nvSpPr>
      <dsp:spPr>
        <a:xfrm>
          <a:off x="2895517" y="1919875"/>
          <a:ext cx="1333879" cy="66693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¿Qué es?</a:t>
          </a:r>
        </a:p>
      </dsp:txBody>
      <dsp:txXfrm>
        <a:off x="2895517" y="1919875"/>
        <a:ext cx="1333879" cy="666939"/>
      </dsp:txXfrm>
    </dsp:sp>
    <dsp:sp modelId="{1F2FA206-05B0-48C5-A040-4324A84F82AC}">
      <dsp:nvSpPr>
        <dsp:cNvPr id="0" name=""/>
        <dsp:cNvSpPr/>
      </dsp:nvSpPr>
      <dsp:spPr>
        <a:xfrm>
          <a:off x="3228987" y="2866930"/>
          <a:ext cx="1333879" cy="66693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Esquema de Gestión de Memoria</a:t>
          </a:r>
        </a:p>
      </dsp:txBody>
      <dsp:txXfrm>
        <a:off x="3228987" y="2866930"/>
        <a:ext cx="1333879" cy="666939"/>
      </dsp:txXfrm>
    </dsp:sp>
    <dsp:sp modelId="{0DB56F4C-A8B7-4CE5-8548-A460C99075A1}">
      <dsp:nvSpPr>
        <dsp:cNvPr id="0" name=""/>
        <dsp:cNvSpPr/>
      </dsp:nvSpPr>
      <dsp:spPr>
        <a:xfrm>
          <a:off x="5649979" y="1919875"/>
          <a:ext cx="1333879" cy="66693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Espacio Lógico de Direcciones</a:t>
          </a:r>
        </a:p>
      </dsp:txBody>
      <dsp:txXfrm>
        <a:off x="5649979" y="1919875"/>
        <a:ext cx="1333879" cy="666939"/>
      </dsp:txXfrm>
    </dsp:sp>
    <dsp:sp modelId="{17C5095B-DB1C-4483-9798-16A8FA6DB544}">
      <dsp:nvSpPr>
        <dsp:cNvPr id="0" name=""/>
        <dsp:cNvSpPr/>
      </dsp:nvSpPr>
      <dsp:spPr>
        <a:xfrm>
          <a:off x="4842982" y="2866930"/>
          <a:ext cx="1333879" cy="66693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Colección de </a:t>
          </a:r>
          <a:r>
            <a:rPr lang="es-MX" sz="1100" kern="1200"/>
            <a:t>Segmentos con: </a:t>
          </a:r>
          <a:endParaRPr lang="es-MX" sz="1100" kern="1200" dirty="0"/>
        </a:p>
      </dsp:txBody>
      <dsp:txXfrm>
        <a:off x="4842982" y="2866930"/>
        <a:ext cx="1333879" cy="666939"/>
      </dsp:txXfrm>
    </dsp:sp>
    <dsp:sp modelId="{837FA797-9CAA-4320-97C5-6F5245E904F5}">
      <dsp:nvSpPr>
        <dsp:cNvPr id="0" name=""/>
        <dsp:cNvSpPr/>
      </dsp:nvSpPr>
      <dsp:spPr>
        <a:xfrm>
          <a:off x="5176452" y="3813984"/>
          <a:ext cx="1333879" cy="66693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Nombre</a:t>
          </a:r>
        </a:p>
      </dsp:txBody>
      <dsp:txXfrm>
        <a:off x="5176452" y="3813984"/>
        <a:ext cx="1333879" cy="666939"/>
      </dsp:txXfrm>
    </dsp:sp>
    <dsp:sp modelId="{F11D5A86-7555-48E5-851C-2DE68D9FDBAE}">
      <dsp:nvSpPr>
        <dsp:cNvPr id="0" name=""/>
        <dsp:cNvSpPr/>
      </dsp:nvSpPr>
      <dsp:spPr>
        <a:xfrm>
          <a:off x="5176452" y="4761039"/>
          <a:ext cx="1333879" cy="66693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Longitud</a:t>
          </a:r>
        </a:p>
      </dsp:txBody>
      <dsp:txXfrm>
        <a:off x="5176452" y="4761039"/>
        <a:ext cx="1333879" cy="666939"/>
      </dsp:txXfrm>
    </dsp:sp>
    <dsp:sp modelId="{74EF1276-CCC6-451F-A973-4EC4928F9064}">
      <dsp:nvSpPr>
        <dsp:cNvPr id="0" name=""/>
        <dsp:cNvSpPr/>
      </dsp:nvSpPr>
      <dsp:spPr>
        <a:xfrm>
          <a:off x="6456976" y="2866930"/>
          <a:ext cx="1333879" cy="66693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Función del Usuario</a:t>
          </a:r>
        </a:p>
      </dsp:txBody>
      <dsp:txXfrm>
        <a:off x="6456976" y="2866930"/>
        <a:ext cx="1333879" cy="666939"/>
      </dsp:txXfrm>
    </dsp:sp>
    <dsp:sp modelId="{E6621AEC-AC9D-4F35-945A-319A017116BC}">
      <dsp:nvSpPr>
        <dsp:cNvPr id="0" name=""/>
        <dsp:cNvSpPr/>
      </dsp:nvSpPr>
      <dsp:spPr>
        <a:xfrm>
          <a:off x="6790446" y="3813984"/>
          <a:ext cx="1333879" cy="66693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Indica: Nombre y Desplazamiento</a:t>
          </a:r>
        </a:p>
      </dsp:txBody>
      <dsp:txXfrm>
        <a:off x="6790446" y="3813984"/>
        <a:ext cx="1333879" cy="666939"/>
      </dsp:txXfrm>
    </dsp:sp>
    <dsp:sp modelId="{45B4CE67-7561-4A23-887F-190100577ADC}">
      <dsp:nvSpPr>
        <dsp:cNvPr id="0" name=""/>
        <dsp:cNvSpPr/>
      </dsp:nvSpPr>
      <dsp:spPr>
        <a:xfrm>
          <a:off x="6790446" y="4761039"/>
          <a:ext cx="1333879" cy="66693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&lt;numero-segmento, desplazamiento&gt;</a:t>
          </a:r>
        </a:p>
      </dsp:txBody>
      <dsp:txXfrm>
        <a:off x="6790446" y="4761039"/>
        <a:ext cx="1333879" cy="666939"/>
      </dsp:txXfrm>
    </dsp:sp>
    <dsp:sp modelId="{6B118508-E713-4F71-B178-EF9D49E74275}">
      <dsp:nvSpPr>
        <dsp:cNvPr id="0" name=""/>
        <dsp:cNvSpPr/>
      </dsp:nvSpPr>
      <dsp:spPr>
        <a:xfrm>
          <a:off x="9223963" y="1932400"/>
          <a:ext cx="1333879" cy="66693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Tabla de segmentos</a:t>
          </a:r>
          <a:endParaRPr lang="es-MX" sz="1100" kern="1200" dirty="0"/>
        </a:p>
      </dsp:txBody>
      <dsp:txXfrm>
        <a:off x="9223963" y="1932400"/>
        <a:ext cx="1333879" cy="666939"/>
      </dsp:txXfrm>
    </dsp:sp>
    <dsp:sp modelId="{27946886-F842-42F2-8D75-0C6BE7D382F6}">
      <dsp:nvSpPr>
        <dsp:cNvPr id="0" name=""/>
        <dsp:cNvSpPr/>
      </dsp:nvSpPr>
      <dsp:spPr>
        <a:xfrm>
          <a:off x="9223963" y="2879455"/>
          <a:ext cx="1333879" cy="66693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Matriz de Parejas </a:t>
          </a:r>
          <a:endParaRPr lang="es-MX" sz="1100" kern="1200" dirty="0"/>
        </a:p>
      </dsp:txBody>
      <dsp:txXfrm>
        <a:off x="9223963" y="2879455"/>
        <a:ext cx="1333879" cy="666939"/>
      </dsp:txXfrm>
    </dsp:sp>
    <dsp:sp modelId="{387E6CA0-4B7B-4531-A242-B267586A7260}">
      <dsp:nvSpPr>
        <dsp:cNvPr id="0" name=""/>
        <dsp:cNvSpPr/>
      </dsp:nvSpPr>
      <dsp:spPr>
        <a:xfrm>
          <a:off x="8416966" y="3826509"/>
          <a:ext cx="1333879" cy="66693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Base</a:t>
          </a:r>
          <a:endParaRPr lang="es-MX" sz="1100" kern="1200" dirty="0"/>
        </a:p>
      </dsp:txBody>
      <dsp:txXfrm>
        <a:off x="8416966" y="3826509"/>
        <a:ext cx="1333879" cy="666939"/>
      </dsp:txXfrm>
    </dsp:sp>
    <dsp:sp modelId="{B4FB1259-B2D0-4824-A531-E499369DBC72}">
      <dsp:nvSpPr>
        <dsp:cNvPr id="0" name=""/>
        <dsp:cNvSpPr/>
      </dsp:nvSpPr>
      <dsp:spPr>
        <a:xfrm>
          <a:off x="8750436" y="4773564"/>
          <a:ext cx="1333879" cy="66693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Dirección Física del Segmento que Reside en la memoria</a:t>
          </a:r>
          <a:endParaRPr lang="es-MX" sz="1100" kern="1200" dirty="0"/>
        </a:p>
      </dsp:txBody>
      <dsp:txXfrm>
        <a:off x="8750436" y="4773564"/>
        <a:ext cx="1333879" cy="666939"/>
      </dsp:txXfrm>
    </dsp:sp>
    <dsp:sp modelId="{B7DAAADF-94D0-4254-9D4A-71371B96523D}">
      <dsp:nvSpPr>
        <dsp:cNvPr id="0" name=""/>
        <dsp:cNvSpPr/>
      </dsp:nvSpPr>
      <dsp:spPr>
        <a:xfrm>
          <a:off x="10018435" y="3813984"/>
          <a:ext cx="1333879" cy="66693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Limite</a:t>
          </a:r>
          <a:endParaRPr lang="es-MX" sz="1100" kern="1200" dirty="0"/>
        </a:p>
      </dsp:txBody>
      <dsp:txXfrm>
        <a:off x="10018435" y="3813984"/>
        <a:ext cx="1333879" cy="666939"/>
      </dsp:txXfrm>
    </dsp:sp>
    <dsp:sp modelId="{A056E3AD-2FB4-414C-BEC6-ED6DA2C5B256}">
      <dsp:nvSpPr>
        <dsp:cNvPr id="0" name=""/>
        <dsp:cNvSpPr/>
      </dsp:nvSpPr>
      <dsp:spPr>
        <a:xfrm>
          <a:off x="10351905" y="4761039"/>
          <a:ext cx="1333879" cy="66693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Longitud del segmento que reside en la memoria.</a:t>
          </a:r>
          <a:endParaRPr lang="es-MX" sz="1100" kern="1200" dirty="0"/>
        </a:p>
      </dsp:txBody>
      <dsp:txXfrm>
        <a:off x="10351905" y="4761039"/>
        <a:ext cx="1333879" cy="666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88517-E03C-40C0-B72C-4BCA4F412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6B541-0E15-4EA1-81EE-2A3232A7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B0B9A-D7E6-4E63-8216-9103768D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CCFA-7C30-4D7F-84FE-62CA4BBA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0506DA-B56A-4EF9-89B9-2605A312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04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806F9-826D-4508-BE3F-6EAF194B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73E67E-992E-4675-A5CE-0F41A647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51961-F494-468F-94A2-71EBE330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4DEC0-D9B2-4177-B045-6960E31B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CB32A-BC9F-42A0-9D7F-4D8608C9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1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AC20F-4B09-42FD-86CB-A5B656454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DCABEB-84EA-4540-8AFD-908F0E5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6363F-8C5C-4E8A-9265-7D99419B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F45B8-3F75-491A-890C-2FADFDA7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7E054-6144-444F-BB99-E875EA3A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6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006D9-5B09-419A-A3E3-307F2D13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4E890-EA4C-47EF-BA15-DE2E56C0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F72C0-6571-4883-8101-8CA525A0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106FE-8767-4291-A9F1-E9EBAF3B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CE370-D67B-4256-A305-F76EF8D6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4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0AFD8-C759-46B2-A516-63F7FC9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1230E6-F2E2-4D33-A395-71C2A09E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30C5F-6E1C-4584-9B94-C68CF96F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B79A5-D32B-4498-8158-AB5A106B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F926A-560A-49CA-9757-5C15176F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2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A17C4-0B1E-4355-83E6-9C9A195C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6DFA5-AF1B-4D25-BE71-A3E14AB8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966DEE-26B9-42CA-AF8F-7D89F2F2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04DABD-B912-45B2-AFDB-E7BCB0E2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6C83D6-2865-455A-A775-A8A5339C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926D5-00CC-42C2-B1CD-8B3ACD15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7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211F-BA5A-4ECF-BD11-0334BF4B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0F415C-0BF9-46B1-945B-4B2E0FE1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912F49-9B12-4F38-BC96-8E19B607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03B55E-F054-48D9-A370-55EA5795D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D4F5DC-7194-4A86-8129-3183E959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A90C47-E86C-4ABF-9277-99725251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3EDF3E-0DA2-4E69-B5DF-268FF9E6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D0D022-0307-4A43-B0E0-FD9F008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04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7CB8-FDF3-4951-B621-A65FFF98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4F8821-7742-4FBB-8915-D6A0C991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61398A-93E8-45C0-BEF2-03E5D7A7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84B939-DD2A-408E-B34A-18625596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3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64F6EF-BC35-4953-8E53-651B11BC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3E80C2-3D70-4EFE-93A0-3FB2A24C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3044E-F5CE-40E6-A17E-CC010E2E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4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3E0C2-1868-476C-9B1F-0DD15115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9C8C9-4DA2-4F12-A4E2-F0B538F0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4723C-A466-4E17-88B5-E1DE228B6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1B7BFB-D2B6-415E-B0E7-10A60507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60402-7B9B-434A-8924-9DE4FBBF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EFCFE9-126E-4D6F-A12D-EC6F6A14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8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1709-F5E2-460D-86BB-79DEA091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B649F1-96AD-49DD-B0BB-BDB29837E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CC19FC-2502-4112-958C-F134AD034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04A74-E03B-498A-BCF3-992C077C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55E4D5-5414-43C4-B877-43604DB0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1C0345-9A67-49BE-8F8A-2B5B229D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2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87AAE4-E4E1-4AE6-9384-96C2613D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B2F63-1B6D-4848-AF9E-69E251D7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CB77A-6A3B-4D28-A6AF-01F3D1A7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4BFD-0654-4673-90E7-89746883AB54}" type="datetimeFigureOut">
              <a:rPr lang="es-MX" smtClean="0"/>
              <a:t>06/12/2020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CA37F-CA3A-4FC9-81C1-496ECCFBE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9090D-EDAC-42F6-9920-CC4F1390C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04CEA-9F7C-41C6-AC7D-B72BD0216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66D3AA8-BFBF-4187-9D7E-93FF8FF8A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69978"/>
              </p:ext>
            </p:extLst>
          </p:nvPr>
        </p:nvGraphicFramePr>
        <p:xfrm>
          <a:off x="100208" y="162838"/>
          <a:ext cx="11686784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091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82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olivermanuelh@gmail.com</dc:creator>
  <cp:lastModifiedBy>olivermanuelh@gmail.com</cp:lastModifiedBy>
  <cp:revision>2</cp:revision>
  <dcterms:created xsi:type="dcterms:W3CDTF">2020-12-06T05:40:55Z</dcterms:created>
  <dcterms:modified xsi:type="dcterms:W3CDTF">2020-12-06T16:11:37Z</dcterms:modified>
</cp:coreProperties>
</file>