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F5BDF-78E0-4F89-A3C8-92F7E44BB8EE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4B651FDB-A179-4A0E-8345-AB623143DE77}">
      <dgm:prSet phldrT="[Texto]"/>
      <dgm:spPr/>
      <dgm:t>
        <a:bodyPr/>
        <a:lstStyle/>
        <a:p>
          <a:r>
            <a:rPr lang="es-ES" dirty="0"/>
            <a:t>Definiciones de Seguridad</a:t>
          </a:r>
          <a:endParaRPr lang="es-MX" dirty="0"/>
        </a:p>
      </dgm:t>
    </dgm:pt>
    <dgm:pt modelId="{B97AA8BA-6961-47CD-BA6A-49EFC564ADDF}" type="parTrans" cxnId="{0E75A9E9-93BD-4B09-9140-AECE07D66AE1}">
      <dgm:prSet/>
      <dgm:spPr/>
      <dgm:t>
        <a:bodyPr/>
        <a:lstStyle/>
        <a:p>
          <a:endParaRPr lang="es-MX"/>
        </a:p>
      </dgm:t>
    </dgm:pt>
    <dgm:pt modelId="{BC43F5BD-C5FB-431C-B3C7-6E8D460BCDA1}" type="sibTrans" cxnId="{0E75A9E9-93BD-4B09-9140-AECE07D66AE1}">
      <dgm:prSet/>
      <dgm:spPr/>
      <dgm:t>
        <a:bodyPr/>
        <a:lstStyle/>
        <a:p>
          <a:endParaRPr lang="es-MX"/>
        </a:p>
      </dgm:t>
    </dgm:pt>
    <dgm:pt modelId="{66BF5EF1-4017-4F14-AE97-288DB8724D13}">
      <dgm:prSet phldrT="[Texto]"/>
      <dgm:spPr/>
      <dgm:t>
        <a:bodyPr/>
        <a:lstStyle/>
        <a:p>
          <a:r>
            <a:rPr lang="es-ES" dirty="0"/>
            <a:t>Características de un Sistema Seguro</a:t>
          </a:r>
          <a:endParaRPr lang="es-MX" dirty="0"/>
        </a:p>
      </dgm:t>
    </dgm:pt>
    <dgm:pt modelId="{B1DAAE3A-7BC8-4199-A31F-B064D7549012}" type="parTrans" cxnId="{2822B749-498C-4EC2-A25D-D446EA82CC67}">
      <dgm:prSet/>
      <dgm:spPr/>
      <dgm:t>
        <a:bodyPr/>
        <a:lstStyle/>
        <a:p>
          <a:endParaRPr lang="es-MX"/>
        </a:p>
      </dgm:t>
    </dgm:pt>
    <dgm:pt modelId="{053F4604-C422-496A-B6B6-5C9DAF2C98D2}" type="sibTrans" cxnId="{2822B749-498C-4EC2-A25D-D446EA82CC67}">
      <dgm:prSet/>
      <dgm:spPr/>
      <dgm:t>
        <a:bodyPr/>
        <a:lstStyle/>
        <a:p>
          <a:endParaRPr lang="es-MX"/>
        </a:p>
      </dgm:t>
    </dgm:pt>
    <dgm:pt modelId="{FC52AB1C-D8DE-4BB2-A380-DD10D813DD7A}">
      <dgm:prSet phldrT="[Texto]"/>
      <dgm:spPr/>
      <dgm:t>
        <a:bodyPr/>
        <a:lstStyle/>
        <a:p>
          <a:r>
            <a:rPr lang="es-ES" dirty="0"/>
            <a:t>Clasificación de las violaciones de Seguridad</a:t>
          </a:r>
          <a:endParaRPr lang="es-MX" dirty="0"/>
        </a:p>
      </dgm:t>
    </dgm:pt>
    <dgm:pt modelId="{6171D0E0-C009-4B6C-A052-81A7CB67B160}" type="parTrans" cxnId="{D0E0E314-0F34-4ECD-A66C-51FCFF3C62D4}">
      <dgm:prSet/>
      <dgm:spPr/>
      <dgm:t>
        <a:bodyPr/>
        <a:lstStyle/>
        <a:p>
          <a:endParaRPr lang="es-MX"/>
        </a:p>
      </dgm:t>
    </dgm:pt>
    <dgm:pt modelId="{338C302B-63DB-4B5C-8A09-C5CBD9B0C07D}" type="sibTrans" cxnId="{D0E0E314-0F34-4ECD-A66C-51FCFF3C62D4}">
      <dgm:prSet/>
      <dgm:spPr/>
      <dgm:t>
        <a:bodyPr/>
        <a:lstStyle/>
        <a:p>
          <a:endParaRPr lang="es-MX"/>
        </a:p>
      </dgm:t>
    </dgm:pt>
    <dgm:pt modelId="{AB5395FE-87C0-4311-8C02-8DF2D532DD9E}">
      <dgm:prSet phldrT="[Texto]"/>
      <dgm:spPr/>
      <dgm:t>
        <a:bodyPr/>
        <a:lstStyle/>
        <a:p>
          <a:r>
            <a:rPr lang="es-ES" dirty="0"/>
            <a:t>Los recursos son usados de manera prevista</a:t>
          </a:r>
          <a:endParaRPr lang="es-MX" dirty="0"/>
        </a:p>
      </dgm:t>
    </dgm:pt>
    <dgm:pt modelId="{01E7DC85-8685-4904-AB65-B7F23483377B}" type="parTrans" cxnId="{EF11D2E5-27F6-462D-851D-C30353606867}">
      <dgm:prSet/>
      <dgm:spPr/>
      <dgm:t>
        <a:bodyPr/>
        <a:lstStyle/>
        <a:p>
          <a:endParaRPr lang="es-MX"/>
        </a:p>
      </dgm:t>
    </dgm:pt>
    <dgm:pt modelId="{E0763945-553B-4E2D-A111-DCD79FC67C6C}" type="sibTrans" cxnId="{EF11D2E5-27F6-462D-851D-C30353606867}">
      <dgm:prSet/>
      <dgm:spPr/>
      <dgm:t>
        <a:bodyPr/>
        <a:lstStyle/>
        <a:p>
          <a:endParaRPr lang="es-MX"/>
        </a:p>
      </dgm:t>
    </dgm:pt>
    <dgm:pt modelId="{F99B5FE9-C0FD-45CC-A2A6-74F22FE88745}">
      <dgm:prSet phldrT="[Texto]"/>
      <dgm:spPr/>
      <dgm:t>
        <a:bodyPr/>
        <a:lstStyle/>
        <a:p>
          <a:r>
            <a:rPr lang="es-ES" dirty="0"/>
            <a:t>Si se accede a los recursos como se pretendía</a:t>
          </a:r>
          <a:endParaRPr lang="es-MX" dirty="0"/>
        </a:p>
      </dgm:t>
    </dgm:pt>
    <dgm:pt modelId="{A78541FE-6E47-4ECA-8C17-8146823E2795}" type="parTrans" cxnId="{05E0E68D-8E65-42EA-BA43-A58984F6B0B3}">
      <dgm:prSet/>
      <dgm:spPr/>
      <dgm:t>
        <a:bodyPr/>
        <a:lstStyle/>
        <a:p>
          <a:endParaRPr lang="es-MX"/>
        </a:p>
      </dgm:t>
    </dgm:pt>
    <dgm:pt modelId="{E6B7BC3B-7A85-4A18-9871-C1A374D0ECF9}" type="sibTrans" cxnId="{05E0E68D-8E65-42EA-BA43-A58984F6B0B3}">
      <dgm:prSet/>
      <dgm:spPr/>
      <dgm:t>
        <a:bodyPr/>
        <a:lstStyle/>
        <a:p>
          <a:endParaRPr lang="es-MX"/>
        </a:p>
      </dgm:t>
    </dgm:pt>
    <dgm:pt modelId="{F306B66A-D803-4C3C-A1AE-423D15B1406F}">
      <dgm:prSet phldrT="[Texto]"/>
      <dgm:spPr/>
      <dgm:t>
        <a:bodyPr/>
        <a:lstStyle/>
        <a:p>
          <a:r>
            <a:rPr lang="es-ES" dirty="0"/>
            <a:t>Intencionadas (maliciosas) o Accidentales</a:t>
          </a:r>
          <a:endParaRPr lang="es-MX" dirty="0"/>
        </a:p>
      </dgm:t>
    </dgm:pt>
    <dgm:pt modelId="{C1E238A4-983B-446E-AA17-0AAC0986A0A7}" type="parTrans" cxnId="{ACC5B7AC-6FEB-4A44-9C2C-2130A65F4C75}">
      <dgm:prSet/>
      <dgm:spPr/>
      <dgm:t>
        <a:bodyPr/>
        <a:lstStyle/>
        <a:p>
          <a:endParaRPr lang="es-MX"/>
        </a:p>
      </dgm:t>
    </dgm:pt>
    <dgm:pt modelId="{E7FE6438-0B9C-4316-B71F-72085627E247}" type="sibTrans" cxnId="{ACC5B7AC-6FEB-4A44-9C2C-2130A65F4C75}">
      <dgm:prSet/>
      <dgm:spPr/>
      <dgm:t>
        <a:bodyPr/>
        <a:lstStyle/>
        <a:p>
          <a:endParaRPr lang="es-MX"/>
        </a:p>
      </dgm:t>
    </dgm:pt>
    <dgm:pt modelId="{4D2E0103-A3CC-41B9-8115-F775ED3ED11F}">
      <dgm:prSet phldrT="[Texto]"/>
      <dgm:spPr/>
      <dgm:t>
        <a:bodyPr/>
        <a:lstStyle/>
        <a:p>
          <a:r>
            <a:rPr lang="es-ES" dirty="0"/>
            <a:t>Formas de Violación</a:t>
          </a:r>
          <a:endParaRPr lang="es-MX" dirty="0"/>
        </a:p>
      </dgm:t>
    </dgm:pt>
    <dgm:pt modelId="{52A386B2-020D-49E5-9BE2-6C465A9EFEF8}" type="parTrans" cxnId="{ACDCB5FC-95BF-441D-A019-32C36E69EF08}">
      <dgm:prSet/>
      <dgm:spPr/>
      <dgm:t>
        <a:bodyPr/>
        <a:lstStyle/>
        <a:p>
          <a:endParaRPr lang="es-MX"/>
        </a:p>
      </dgm:t>
    </dgm:pt>
    <dgm:pt modelId="{5955DA06-216A-4003-8F89-72A296DABD8D}" type="sibTrans" cxnId="{ACDCB5FC-95BF-441D-A019-32C36E69EF08}">
      <dgm:prSet/>
      <dgm:spPr/>
      <dgm:t>
        <a:bodyPr/>
        <a:lstStyle/>
        <a:p>
          <a:endParaRPr lang="es-MX"/>
        </a:p>
      </dgm:t>
    </dgm:pt>
    <dgm:pt modelId="{00C63A70-8A3D-46F8-A485-358CABEA8765}">
      <dgm:prSet phldrT="[Texto]"/>
      <dgm:spPr/>
      <dgm:t>
        <a:bodyPr/>
        <a:lstStyle/>
        <a:p>
          <a:r>
            <a:rPr lang="es-ES" dirty="0"/>
            <a:t>Ruptura de la Confidencialidad</a:t>
          </a:r>
          <a:endParaRPr lang="es-MX" dirty="0"/>
        </a:p>
      </dgm:t>
    </dgm:pt>
    <dgm:pt modelId="{94FC96F7-D69C-43F9-9F01-AF98B8B8E63A}" type="parTrans" cxnId="{C1824D47-5353-4B89-A206-3F68798E1ADF}">
      <dgm:prSet/>
      <dgm:spPr/>
      <dgm:t>
        <a:bodyPr/>
        <a:lstStyle/>
        <a:p>
          <a:endParaRPr lang="es-MX"/>
        </a:p>
      </dgm:t>
    </dgm:pt>
    <dgm:pt modelId="{3DD70929-4862-4B19-A699-63198F5429B4}" type="sibTrans" cxnId="{C1824D47-5353-4B89-A206-3F68798E1ADF}">
      <dgm:prSet/>
      <dgm:spPr/>
      <dgm:t>
        <a:bodyPr/>
        <a:lstStyle/>
        <a:p>
          <a:endParaRPr lang="es-MX"/>
        </a:p>
      </dgm:t>
    </dgm:pt>
    <dgm:pt modelId="{8554DDC7-C26A-4B9F-83DE-2D51C8DE2032}">
      <dgm:prSet phldrT="[Texto]"/>
      <dgm:spPr/>
      <dgm:t>
        <a:bodyPr/>
        <a:lstStyle/>
        <a:p>
          <a:r>
            <a:rPr lang="es-ES" dirty="0"/>
            <a:t>Ruptura de Integridad</a:t>
          </a:r>
          <a:endParaRPr lang="es-MX" dirty="0"/>
        </a:p>
      </dgm:t>
    </dgm:pt>
    <dgm:pt modelId="{0468077E-0049-4EA1-8A7B-FF7B6A4CD1B1}" type="parTrans" cxnId="{588C6B48-86AB-4E5E-8586-CE601CB4FDC7}">
      <dgm:prSet/>
      <dgm:spPr/>
      <dgm:t>
        <a:bodyPr/>
        <a:lstStyle/>
        <a:p>
          <a:endParaRPr lang="es-MX"/>
        </a:p>
      </dgm:t>
    </dgm:pt>
    <dgm:pt modelId="{005F569D-B9DD-4036-8750-5C63DEE668E9}" type="sibTrans" cxnId="{588C6B48-86AB-4E5E-8586-CE601CB4FDC7}">
      <dgm:prSet/>
      <dgm:spPr/>
      <dgm:t>
        <a:bodyPr/>
        <a:lstStyle/>
        <a:p>
          <a:endParaRPr lang="es-MX"/>
        </a:p>
      </dgm:t>
    </dgm:pt>
    <dgm:pt modelId="{96624DFB-D86B-4B32-887E-7449F5263876}">
      <dgm:prSet phldrT="[Texto]"/>
      <dgm:spPr/>
      <dgm:t>
        <a:bodyPr/>
        <a:lstStyle/>
        <a:p>
          <a:r>
            <a:rPr lang="es-ES" dirty="0"/>
            <a:t>Ruptura de Disponibilidad</a:t>
          </a:r>
          <a:endParaRPr lang="es-MX" dirty="0"/>
        </a:p>
      </dgm:t>
    </dgm:pt>
    <dgm:pt modelId="{56D13E61-36C8-45D7-9507-9667EAEC02F6}" type="parTrans" cxnId="{5C228819-32A3-4248-BC72-E0C7BA96A657}">
      <dgm:prSet/>
      <dgm:spPr/>
      <dgm:t>
        <a:bodyPr/>
        <a:lstStyle/>
        <a:p>
          <a:endParaRPr lang="es-MX"/>
        </a:p>
      </dgm:t>
    </dgm:pt>
    <dgm:pt modelId="{905952B1-F7C1-47D5-9CC5-154126C4E2FE}" type="sibTrans" cxnId="{5C228819-32A3-4248-BC72-E0C7BA96A657}">
      <dgm:prSet/>
      <dgm:spPr/>
      <dgm:t>
        <a:bodyPr/>
        <a:lstStyle/>
        <a:p>
          <a:endParaRPr lang="es-MX"/>
        </a:p>
      </dgm:t>
    </dgm:pt>
    <dgm:pt modelId="{FF68E714-5838-499D-8F26-18648F88D8A9}">
      <dgm:prSet phldrT="[Texto]"/>
      <dgm:spPr/>
      <dgm:t>
        <a:bodyPr/>
        <a:lstStyle/>
        <a:p>
          <a:r>
            <a:rPr lang="es-ES" dirty="0"/>
            <a:t>Robo de Servicio</a:t>
          </a:r>
          <a:endParaRPr lang="es-MX" dirty="0"/>
        </a:p>
      </dgm:t>
    </dgm:pt>
    <dgm:pt modelId="{FBAF6256-BC43-477C-B0B3-8557B539D63D}" type="parTrans" cxnId="{2BFC48C5-BDA8-4C45-8798-7EFFE135E894}">
      <dgm:prSet/>
      <dgm:spPr/>
      <dgm:t>
        <a:bodyPr/>
        <a:lstStyle/>
        <a:p>
          <a:endParaRPr lang="es-MX"/>
        </a:p>
      </dgm:t>
    </dgm:pt>
    <dgm:pt modelId="{FF13AF43-15B5-40C6-AE6A-F9437B7F64A5}" type="sibTrans" cxnId="{2BFC48C5-BDA8-4C45-8798-7EFFE135E894}">
      <dgm:prSet/>
      <dgm:spPr/>
      <dgm:t>
        <a:bodyPr/>
        <a:lstStyle/>
        <a:p>
          <a:endParaRPr lang="es-MX"/>
        </a:p>
      </dgm:t>
    </dgm:pt>
    <dgm:pt modelId="{5078AC8B-B31C-4FAB-9E19-8AF19AA8629A}">
      <dgm:prSet phldrT="[Texto]"/>
      <dgm:spPr/>
      <dgm:t>
        <a:bodyPr/>
        <a:lstStyle/>
        <a:p>
          <a:r>
            <a:rPr lang="es-ES" dirty="0"/>
            <a:t>Denegación de Servicio</a:t>
          </a:r>
          <a:endParaRPr lang="es-MX" dirty="0"/>
        </a:p>
      </dgm:t>
    </dgm:pt>
    <dgm:pt modelId="{5CAF607F-4EBF-4F11-9827-C473715B660F}" type="parTrans" cxnId="{93FBF8A8-E301-4D17-B2FF-FBA5083DB3A2}">
      <dgm:prSet/>
      <dgm:spPr/>
      <dgm:t>
        <a:bodyPr/>
        <a:lstStyle/>
        <a:p>
          <a:endParaRPr lang="es-MX"/>
        </a:p>
      </dgm:t>
    </dgm:pt>
    <dgm:pt modelId="{8B21B680-27BD-42A9-A9C3-E3C47BA89B8F}" type="sibTrans" cxnId="{93FBF8A8-E301-4D17-B2FF-FBA5083DB3A2}">
      <dgm:prSet/>
      <dgm:spPr/>
      <dgm:t>
        <a:bodyPr/>
        <a:lstStyle/>
        <a:p>
          <a:endParaRPr lang="es-MX"/>
        </a:p>
      </dgm:t>
    </dgm:pt>
    <dgm:pt modelId="{C4DF15A6-6DD9-411F-9551-57CAE036A6CC}">
      <dgm:prSet phldrT="[Texto]"/>
      <dgm:spPr/>
      <dgm:t>
        <a:bodyPr/>
        <a:lstStyle/>
        <a:p>
          <a:r>
            <a:rPr lang="es-ES" dirty="0"/>
            <a:t>Lectura no autorizada de información </a:t>
          </a:r>
          <a:endParaRPr lang="es-MX" dirty="0"/>
        </a:p>
      </dgm:t>
    </dgm:pt>
    <dgm:pt modelId="{A6624A27-51A4-4755-A99C-C78CC4057A82}" type="parTrans" cxnId="{44E6F018-8517-480C-A66C-55A568EA71C8}">
      <dgm:prSet/>
      <dgm:spPr/>
      <dgm:t>
        <a:bodyPr/>
        <a:lstStyle/>
        <a:p>
          <a:endParaRPr lang="es-MX"/>
        </a:p>
      </dgm:t>
    </dgm:pt>
    <dgm:pt modelId="{FC550B88-056B-4216-BCEB-B3DCCCD5A8A8}" type="sibTrans" cxnId="{44E6F018-8517-480C-A66C-55A568EA71C8}">
      <dgm:prSet/>
      <dgm:spPr/>
      <dgm:t>
        <a:bodyPr/>
        <a:lstStyle/>
        <a:p>
          <a:endParaRPr lang="es-MX"/>
        </a:p>
      </dgm:t>
    </dgm:pt>
    <dgm:pt modelId="{3043D5B0-5F1E-4187-BB70-89EF8F9F1E56}">
      <dgm:prSet phldrT="[Texto]"/>
      <dgm:spPr/>
      <dgm:t>
        <a:bodyPr/>
        <a:lstStyle/>
        <a:p>
          <a:r>
            <a:rPr lang="es-ES" dirty="0"/>
            <a:t>Modificación no autorizada de los datos</a:t>
          </a:r>
          <a:endParaRPr lang="es-MX" dirty="0"/>
        </a:p>
      </dgm:t>
    </dgm:pt>
    <dgm:pt modelId="{D871EE91-B291-40D6-958F-95F429357E3D}" type="parTrans" cxnId="{C0D2C4D1-A4A3-414E-AABC-92B280EFA2AB}">
      <dgm:prSet/>
      <dgm:spPr/>
      <dgm:t>
        <a:bodyPr/>
        <a:lstStyle/>
        <a:p>
          <a:endParaRPr lang="es-MX"/>
        </a:p>
      </dgm:t>
    </dgm:pt>
    <dgm:pt modelId="{AE88E049-8AB7-4E08-83D7-6EFAE6DB0BC5}" type="sibTrans" cxnId="{C0D2C4D1-A4A3-414E-AABC-92B280EFA2AB}">
      <dgm:prSet/>
      <dgm:spPr/>
      <dgm:t>
        <a:bodyPr/>
        <a:lstStyle/>
        <a:p>
          <a:endParaRPr lang="es-MX"/>
        </a:p>
      </dgm:t>
    </dgm:pt>
    <dgm:pt modelId="{EBE1421A-9F77-4062-8BED-F9ACA244C9CA}">
      <dgm:prSet phldrT="[Texto]"/>
      <dgm:spPr/>
      <dgm:t>
        <a:bodyPr/>
        <a:lstStyle/>
        <a:p>
          <a:r>
            <a:rPr lang="es-ES" dirty="0"/>
            <a:t>Destrucción no autorizada de los datos</a:t>
          </a:r>
          <a:endParaRPr lang="es-MX" dirty="0"/>
        </a:p>
      </dgm:t>
    </dgm:pt>
    <dgm:pt modelId="{88CB511C-32B6-407C-AB1F-A7772307CA0A}" type="parTrans" cxnId="{B6710171-6FFF-4114-BC9A-20C074C6BA13}">
      <dgm:prSet/>
      <dgm:spPr/>
      <dgm:t>
        <a:bodyPr/>
        <a:lstStyle/>
        <a:p>
          <a:endParaRPr lang="es-MX"/>
        </a:p>
      </dgm:t>
    </dgm:pt>
    <dgm:pt modelId="{BD3160B9-3561-4EB7-B3E8-4A57A3E9B4C6}" type="sibTrans" cxnId="{B6710171-6FFF-4114-BC9A-20C074C6BA13}">
      <dgm:prSet/>
      <dgm:spPr/>
      <dgm:t>
        <a:bodyPr/>
        <a:lstStyle/>
        <a:p>
          <a:endParaRPr lang="es-MX"/>
        </a:p>
      </dgm:t>
    </dgm:pt>
    <dgm:pt modelId="{71A28C65-CD7E-43DB-8018-B7D894FCEC75}">
      <dgm:prSet phldrT="[Texto]"/>
      <dgm:spPr/>
      <dgm:t>
        <a:bodyPr/>
        <a:lstStyle/>
        <a:p>
          <a:r>
            <a:rPr lang="es-ES" dirty="0"/>
            <a:t>Uso no autorizado de recursos</a:t>
          </a:r>
          <a:endParaRPr lang="es-MX" dirty="0"/>
        </a:p>
      </dgm:t>
    </dgm:pt>
    <dgm:pt modelId="{49E81A67-BA46-406A-A88F-45FEC2D910BA}" type="parTrans" cxnId="{6A76897C-CF4F-4B8D-A47B-13E67B6F5202}">
      <dgm:prSet/>
      <dgm:spPr/>
      <dgm:t>
        <a:bodyPr/>
        <a:lstStyle/>
        <a:p>
          <a:endParaRPr lang="es-MX"/>
        </a:p>
      </dgm:t>
    </dgm:pt>
    <dgm:pt modelId="{948FF289-B063-40D2-8879-E84C989C9659}" type="sibTrans" cxnId="{6A76897C-CF4F-4B8D-A47B-13E67B6F5202}">
      <dgm:prSet/>
      <dgm:spPr/>
      <dgm:t>
        <a:bodyPr/>
        <a:lstStyle/>
        <a:p>
          <a:endParaRPr lang="es-MX"/>
        </a:p>
      </dgm:t>
    </dgm:pt>
    <dgm:pt modelId="{ADDF9192-6488-4F2E-9869-DE7ED5DA51CF}">
      <dgm:prSet phldrT="[Texto]"/>
      <dgm:spPr/>
      <dgm:t>
        <a:bodyPr/>
        <a:lstStyle/>
        <a:p>
          <a:r>
            <a:rPr lang="es-ES" dirty="0"/>
            <a:t>Impide el uso legitimo del sistema</a:t>
          </a:r>
          <a:endParaRPr lang="es-MX" dirty="0"/>
        </a:p>
      </dgm:t>
    </dgm:pt>
    <dgm:pt modelId="{91471C08-89BF-4F52-8000-98822BAE7750}" type="parTrans" cxnId="{5AAD9EF0-9808-41C0-B3F6-51C067373F10}">
      <dgm:prSet/>
      <dgm:spPr/>
      <dgm:t>
        <a:bodyPr/>
        <a:lstStyle/>
        <a:p>
          <a:endParaRPr lang="es-MX"/>
        </a:p>
      </dgm:t>
    </dgm:pt>
    <dgm:pt modelId="{D8D04E18-04F2-46FE-A1F3-F31F360296AF}" type="sibTrans" cxnId="{5AAD9EF0-9808-41C0-B3F6-51C067373F10}">
      <dgm:prSet/>
      <dgm:spPr/>
      <dgm:t>
        <a:bodyPr/>
        <a:lstStyle/>
        <a:p>
          <a:endParaRPr lang="es-MX"/>
        </a:p>
      </dgm:t>
    </dgm:pt>
    <dgm:pt modelId="{B3EDB3EF-80F8-4DAB-AEAA-2F229CF9A5E4}">
      <dgm:prSet phldrT="[Texto]"/>
      <dgm:spPr/>
      <dgm:t>
        <a:bodyPr/>
        <a:lstStyle/>
        <a:p>
          <a:r>
            <a:rPr lang="es-ES" dirty="0"/>
            <a:t>Métodos estandar para romper la seguridad</a:t>
          </a:r>
          <a:endParaRPr lang="es-MX" dirty="0"/>
        </a:p>
      </dgm:t>
    </dgm:pt>
    <dgm:pt modelId="{DD9B035D-CCD1-48C8-8107-9D6977F230CA}" type="parTrans" cxnId="{A86FC900-F8DD-4273-925F-4381926E10D3}">
      <dgm:prSet/>
      <dgm:spPr/>
      <dgm:t>
        <a:bodyPr/>
        <a:lstStyle/>
        <a:p>
          <a:endParaRPr lang="es-MX"/>
        </a:p>
      </dgm:t>
    </dgm:pt>
    <dgm:pt modelId="{3EB5811E-B238-4D6F-881D-0C08A719589E}" type="sibTrans" cxnId="{A86FC900-F8DD-4273-925F-4381926E10D3}">
      <dgm:prSet/>
      <dgm:spPr/>
      <dgm:t>
        <a:bodyPr/>
        <a:lstStyle/>
        <a:p>
          <a:endParaRPr lang="es-MX"/>
        </a:p>
      </dgm:t>
    </dgm:pt>
    <dgm:pt modelId="{BAF66259-9BA0-4D9C-A936-668BA425E733}">
      <dgm:prSet phldrT="[Texto]"/>
      <dgm:spPr/>
      <dgm:t>
        <a:bodyPr/>
        <a:lstStyle/>
        <a:p>
          <a:r>
            <a:rPr lang="es-ES" dirty="0"/>
            <a:t>Mascarada (Atacantes pretenden ser otra persona)</a:t>
          </a:r>
          <a:endParaRPr lang="es-MX" dirty="0"/>
        </a:p>
      </dgm:t>
    </dgm:pt>
    <dgm:pt modelId="{A9F248A6-407E-467C-BC6C-B4267B088CE6}" type="parTrans" cxnId="{09DEB3AB-4A61-41A7-8C73-6C7DE9002A9A}">
      <dgm:prSet/>
      <dgm:spPr/>
      <dgm:t>
        <a:bodyPr/>
        <a:lstStyle/>
        <a:p>
          <a:endParaRPr lang="es-MX"/>
        </a:p>
      </dgm:t>
    </dgm:pt>
    <dgm:pt modelId="{C268EEBF-7F60-4E19-9CC3-8701737C5445}" type="sibTrans" cxnId="{09DEB3AB-4A61-41A7-8C73-6C7DE9002A9A}">
      <dgm:prSet/>
      <dgm:spPr/>
      <dgm:t>
        <a:bodyPr/>
        <a:lstStyle/>
        <a:p>
          <a:endParaRPr lang="es-MX"/>
        </a:p>
      </dgm:t>
    </dgm:pt>
    <dgm:pt modelId="{5EA3C730-8E0A-4B69-8839-5AA09943AB05}">
      <dgm:prSet phldrT="[Texto]"/>
      <dgm:spPr/>
      <dgm:t>
        <a:bodyPr/>
        <a:lstStyle/>
        <a:p>
          <a:r>
            <a:rPr lang="es-ES" dirty="0"/>
            <a:t>Ataques de Reproducción (Repetición maliciosa de transmisión)</a:t>
          </a:r>
          <a:endParaRPr lang="es-MX" dirty="0"/>
        </a:p>
      </dgm:t>
    </dgm:pt>
    <dgm:pt modelId="{90F2BA18-8930-4A94-BA77-17603982D062}" type="parTrans" cxnId="{53120A69-BB6C-4409-AA4F-B1672DF7C861}">
      <dgm:prSet/>
      <dgm:spPr/>
      <dgm:t>
        <a:bodyPr/>
        <a:lstStyle/>
        <a:p>
          <a:endParaRPr lang="es-MX"/>
        </a:p>
      </dgm:t>
    </dgm:pt>
    <dgm:pt modelId="{F336E666-BBEC-42CC-A08C-7730CC3DAC00}" type="sibTrans" cxnId="{53120A69-BB6C-4409-AA4F-B1672DF7C861}">
      <dgm:prSet/>
      <dgm:spPr/>
      <dgm:t>
        <a:bodyPr/>
        <a:lstStyle/>
        <a:p>
          <a:endParaRPr lang="es-MX"/>
        </a:p>
      </dgm:t>
    </dgm:pt>
    <dgm:pt modelId="{9C72A5AB-B021-4ACB-AED7-9D03EDC49B2B}">
      <dgm:prSet phldrT="[Texto]"/>
      <dgm:spPr/>
      <dgm:t>
        <a:bodyPr/>
        <a:lstStyle/>
        <a:p>
          <a:r>
            <a:rPr lang="es-ES" dirty="0"/>
            <a:t>Man-in-the-</a:t>
          </a:r>
          <a:r>
            <a:rPr lang="es-ES" dirty="0" err="1"/>
            <a:t>middle</a:t>
          </a:r>
          <a:r>
            <a:rPr lang="es-ES" dirty="0"/>
            <a:t> (Atacante toma papel de emisor y receptor)</a:t>
          </a:r>
          <a:endParaRPr lang="es-MX" dirty="0"/>
        </a:p>
      </dgm:t>
    </dgm:pt>
    <dgm:pt modelId="{0F1D9FCB-7331-4865-9A4B-D47D84327483}" type="parTrans" cxnId="{4B273318-1536-49EB-B900-92F90A9F550B}">
      <dgm:prSet/>
      <dgm:spPr/>
      <dgm:t>
        <a:bodyPr/>
        <a:lstStyle/>
        <a:p>
          <a:endParaRPr lang="es-MX"/>
        </a:p>
      </dgm:t>
    </dgm:pt>
    <dgm:pt modelId="{FEF95A93-E5DE-4EF6-90EF-4A7242CB02C5}" type="sibTrans" cxnId="{4B273318-1536-49EB-B900-92F90A9F550B}">
      <dgm:prSet/>
      <dgm:spPr/>
      <dgm:t>
        <a:bodyPr/>
        <a:lstStyle/>
        <a:p>
          <a:endParaRPr lang="es-MX"/>
        </a:p>
      </dgm:t>
    </dgm:pt>
    <dgm:pt modelId="{F7F1BEAE-ACD4-4357-BDB9-1AF788958C62}" type="pres">
      <dgm:prSet presAssocID="{760F5BDF-78E0-4F89-A3C8-92F7E44BB8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B018D2-21A1-4581-B3C9-EB1DA7650A3F}" type="pres">
      <dgm:prSet presAssocID="{4B651FDB-A179-4A0E-8345-AB623143DE77}" presName="hierRoot1" presStyleCnt="0">
        <dgm:presLayoutVars>
          <dgm:hierBranch val="init"/>
        </dgm:presLayoutVars>
      </dgm:prSet>
      <dgm:spPr/>
    </dgm:pt>
    <dgm:pt modelId="{B57649D2-F8CC-4A91-838F-C73B9A7FD0CE}" type="pres">
      <dgm:prSet presAssocID="{4B651FDB-A179-4A0E-8345-AB623143DE77}" presName="rootComposite1" presStyleCnt="0"/>
      <dgm:spPr/>
    </dgm:pt>
    <dgm:pt modelId="{DC3CD3B6-E9D3-44F5-8403-A21AB0351180}" type="pres">
      <dgm:prSet presAssocID="{4B651FDB-A179-4A0E-8345-AB623143DE77}" presName="rootText1" presStyleLbl="node0" presStyleIdx="0" presStyleCnt="1">
        <dgm:presLayoutVars>
          <dgm:chPref val="3"/>
        </dgm:presLayoutVars>
      </dgm:prSet>
      <dgm:spPr/>
    </dgm:pt>
    <dgm:pt modelId="{3D689B84-B30E-4C1A-ADDA-A92935D75920}" type="pres">
      <dgm:prSet presAssocID="{4B651FDB-A179-4A0E-8345-AB623143DE77}" presName="rootConnector1" presStyleLbl="node1" presStyleIdx="0" presStyleCnt="0"/>
      <dgm:spPr/>
    </dgm:pt>
    <dgm:pt modelId="{A0E22AE8-727F-4CCA-91B2-01C4E52FC6DE}" type="pres">
      <dgm:prSet presAssocID="{4B651FDB-A179-4A0E-8345-AB623143DE77}" presName="hierChild2" presStyleCnt="0"/>
      <dgm:spPr/>
    </dgm:pt>
    <dgm:pt modelId="{9EFB7818-804F-4B64-A60B-BF1B43102E03}" type="pres">
      <dgm:prSet presAssocID="{B1DAAE3A-7BC8-4199-A31F-B064D7549012}" presName="Name37" presStyleLbl="parChTrans1D2" presStyleIdx="0" presStyleCnt="3"/>
      <dgm:spPr/>
    </dgm:pt>
    <dgm:pt modelId="{F59BAC54-8096-4A5A-8D43-D6341EDB3979}" type="pres">
      <dgm:prSet presAssocID="{66BF5EF1-4017-4F14-AE97-288DB8724D13}" presName="hierRoot2" presStyleCnt="0">
        <dgm:presLayoutVars>
          <dgm:hierBranch val="init"/>
        </dgm:presLayoutVars>
      </dgm:prSet>
      <dgm:spPr/>
    </dgm:pt>
    <dgm:pt modelId="{ADA97CB8-18F0-4C58-91A8-EF6B4CFF4AA4}" type="pres">
      <dgm:prSet presAssocID="{66BF5EF1-4017-4F14-AE97-288DB8724D13}" presName="rootComposite" presStyleCnt="0"/>
      <dgm:spPr/>
    </dgm:pt>
    <dgm:pt modelId="{41CD2C8D-6711-404A-88A9-9889590FAC78}" type="pres">
      <dgm:prSet presAssocID="{66BF5EF1-4017-4F14-AE97-288DB8724D13}" presName="rootText" presStyleLbl="node2" presStyleIdx="0" presStyleCnt="3">
        <dgm:presLayoutVars>
          <dgm:chPref val="3"/>
        </dgm:presLayoutVars>
      </dgm:prSet>
      <dgm:spPr/>
    </dgm:pt>
    <dgm:pt modelId="{3E602583-644A-4BC2-9017-53871BFE30AE}" type="pres">
      <dgm:prSet presAssocID="{66BF5EF1-4017-4F14-AE97-288DB8724D13}" presName="rootConnector" presStyleLbl="node2" presStyleIdx="0" presStyleCnt="3"/>
      <dgm:spPr/>
    </dgm:pt>
    <dgm:pt modelId="{3C095478-088C-42DD-AAC7-C48EC20E3F83}" type="pres">
      <dgm:prSet presAssocID="{66BF5EF1-4017-4F14-AE97-288DB8724D13}" presName="hierChild4" presStyleCnt="0"/>
      <dgm:spPr/>
    </dgm:pt>
    <dgm:pt modelId="{5B15AF1C-D423-4DD6-A89E-281AEDBD9E0D}" type="pres">
      <dgm:prSet presAssocID="{01E7DC85-8685-4904-AB65-B7F23483377B}" presName="Name37" presStyleLbl="parChTrans1D3" presStyleIdx="0" presStyleCnt="7"/>
      <dgm:spPr/>
    </dgm:pt>
    <dgm:pt modelId="{DF53B08A-C7CC-497B-A9E0-813AF798BE23}" type="pres">
      <dgm:prSet presAssocID="{AB5395FE-87C0-4311-8C02-8DF2D532DD9E}" presName="hierRoot2" presStyleCnt="0">
        <dgm:presLayoutVars>
          <dgm:hierBranch val="init"/>
        </dgm:presLayoutVars>
      </dgm:prSet>
      <dgm:spPr/>
    </dgm:pt>
    <dgm:pt modelId="{BA3848C8-D802-4E13-8E47-CE273CD61A76}" type="pres">
      <dgm:prSet presAssocID="{AB5395FE-87C0-4311-8C02-8DF2D532DD9E}" presName="rootComposite" presStyleCnt="0"/>
      <dgm:spPr/>
    </dgm:pt>
    <dgm:pt modelId="{6522C92A-F2A7-40E3-B4E5-9D63D7C7C915}" type="pres">
      <dgm:prSet presAssocID="{AB5395FE-87C0-4311-8C02-8DF2D532DD9E}" presName="rootText" presStyleLbl="node3" presStyleIdx="0" presStyleCnt="7">
        <dgm:presLayoutVars>
          <dgm:chPref val="3"/>
        </dgm:presLayoutVars>
      </dgm:prSet>
      <dgm:spPr/>
    </dgm:pt>
    <dgm:pt modelId="{2A71E1DE-DCC0-4A85-8AA4-8FE35E4F4043}" type="pres">
      <dgm:prSet presAssocID="{AB5395FE-87C0-4311-8C02-8DF2D532DD9E}" presName="rootConnector" presStyleLbl="node3" presStyleIdx="0" presStyleCnt="7"/>
      <dgm:spPr/>
    </dgm:pt>
    <dgm:pt modelId="{1C58A662-D61A-410C-A435-3FB958FD396F}" type="pres">
      <dgm:prSet presAssocID="{AB5395FE-87C0-4311-8C02-8DF2D532DD9E}" presName="hierChild4" presStyleCnt="0"/>
      <dgm:spPr/>
    </dgm:pt>
    <dgm:pt modelId="{00C8AC3B-1C1B-4822-B99F-E295E72225D7}" type="pres">
      <dgm:prSet presAssocID="{AB5395FE-87C0-4311-8C02-8DF2D532DD9E}" presName="hierChild5" presStyleCnt="0"/>
      <dgm:spPr/>
    </dgm:pt>
    <dgm:pt modelId="{FAF24785-780E-41FB-ADC2-9F72309F3612}" type="pres">
      <dgm:prSet presAssocID="{A78541FE-6E47-4ECA-8C17-8146823E2795}" presName="Name37" presStyleLbl="parChTrans1D3" presStyleIdx="1" presStyleCnt="7"/>
      <dgm:spPr/>
    </dgm:pt>
    <dgm:pt modelId="{50BF9FC7-E186-4B94-8864-C8994F6FA545}" type="pres">
      <dgm:prSet presAssocID="{F99B5FE9-C0FD-45CC-A2A6-74F22FE88745}" presName="hierRoot2" presStyleCnt="0">
        <dgm:presLayoutVars>
          <dgm:hierBranch val="init"/>
        </dgm:presLayoutVars>
      </dgm:prSet>
      <dgm:spPr/>
    </dgm:pt>
    <dgm:pt modelId="{34B71DBA-86E9-4810-8A69-99FB9BF360A2}" type="pres">
      <dgm:prSet presAssocID="{F99B5FE9-C0FD-45CC-A2A6-74F22FE88745}" presName="rootComposite" presStyleCnt="0"/>
      <dgm:spPr/>
    </dgm:pt>
    <dgm:pt modelId="{C05DFC1E-74D3-4CA6-A63F-90081809CFD0}" type="pres">
      <dgm:prSet presAssocID="{F99B5FE9-C0FD-45CC-A2A6-74F22FE88745}" presName="rootText" presStyleLbl="node3" presStyleIdx="1" presStyleCnt="7">
        <dgm:presLayoutVars>
          <dgm:chPref val="3"/>
        </dgm:presLayoutVars>
      </dgm:prSet>
      <dgm:spPr/>
    </dgm:pt>
    <dgm:pt modelId="{AE699B6B-9941-4095-9F27-7426EF36D573}" type="pres">
      <dgm:prSet presAssocID="{F99B5FE9-C0FD-45CC-A2A6-74F22FE88745}" presName="rootConnector" presStyleLbl="node3" presStyleIdx="1" presStyleCnt="7"/>
      <dgm:spPr/>
    </dgm:pt>
    <dgm:pt modelId="{9508801F-6953-43FC-B751-1FCFBD1B7782}" type="pres">
      <dgm:prSet presAssocID="{F99B5FE9-C0FD-45CC-A2A6-74F22FE88745}" presName="hierChild4" presStyleCnt="0"/>
      <dgm:spPr/>
    </dgm:pt>
    <dgm:pt modelId="{3A39891B-B958-4E81-80D4-DC464EBC06B2}" type="pres">
      <dgm:prSet presAssocID="{F99B5FE9-C0FD-45CC-A2A6-74F22FE88745}" presName="hierChild5" presStyleCnt="0"/>
      <dgm:spPr/>
    </dgm:pt>
    <dgm:pt modelId="{FFE883C9-6338-40C5-8D7A-46B9C79E497C}" type="pres">
      <dgm:prSet presAssocID="{66BF5EF1-4017-4F14-AE97-288DB8724D13}" presName="hierChild5" presStyleCnt="0"/>
      <dgm:spPr/>
    </dgm:pt>
    <dgm:pt modelId="{5BEBE8D7-EA7A-4216-B2C8-6FB1ADE93837}" type="pres">
      <dgm:prSet presAssocID="{6171D0E0-C009-4B6C-A052-81A7CB67B160}" presName="Name37" presStyleLbl="parChTrans1D2" presStyleIdx="1" presStyleCnt="3"/>
      <dgm:spPr/>
    </dgm:pt>
    <dgm:pt modelId="{089F3D85-117E-4F2E-8863-886853665576}" type="pres">
      <dgm:prSet presAssocID="{FC52AB1C-D8DE-4BB2-A380-DD10D813DD7A}" presName="hierRoot2" presStyleCnt="0">
        <dgm:presLayoutVars>
          <dgm:hierBranch val="init"/>
        </dgm:presLayoutVars>
      </dgm:prSet>
      <dgm:spPr/>
    </dgm:pt>
    <dgm:pt modelId="{F63812FC-DFB6-4596-9A01-1436AA409270}" type="pres">
      <dgm:prSet presAssocID="{FC52AB1C-D8DE-4BB2-A380-DD10D813DD7A}" presName="rootComposite" presStyleCnt="0"/>
      <dgm:spPr/>
    </dgm:pt>
    <dgm:pt modelId="{CF6C367F-2138-4DF5-90B1-1B060038E65C}" type="pres">
      <dgm:prSet presAssocID="{FC52AB1C-D8DE-4BB2-A380-DD10D813DD7A}" presName="rootText" presStyleLbl="node2" presStyleIdx="1" presStyleCnt="3">
        <dgm:presLayoutVars>
          <dgm:chPref val="3"/>
        </dgm:presLayoutVars>
      </dgm:prSet>
      <dgm:spPr/>
    </dgm:pt>
    <dgm:pt modelId="{E821CA02-1B88-4D16-BE58-DF4C1611C54F}" type="pres">
      <dgm:prSet presAssocID="{FC52AB1C-D8DE-4BB2-A380-DD10D813DD7A}" presName="rootConnector" presStyleLbl="node2" presStyleIdx="1" presStyleCnt="3"/>
      <dgm:spPr/>
    </dgm:pt>
    <dgm:pt modelId="{087FED46-A904-49A7-9D2B-7E16F2DA831B}" type="pres">
      <dgm:prSet presAssocID="{FC52AB1C-D8DE-4BB2-A380-DD10D813DD7A}" presName="hierChild4" presStyleCnt="0"/>
      <dgm:spPr/>
    </dgm:pt>
    <dgm:pt modelId="{FE244992-EB5F-4415-B427-ADB6E90B64BE}" type="pres">
      <dgm:prSet presAssocID="{C1E238A4-983B-446E-AA17-0AAC0986A0A7}" presName="Name37" presStyleLbl="parChTrans1D3" presStyleIdx="2" presStyleCnt="7"/>
      <dgm:spPr/>
    </dgm:pt>
    <dgm:pt modelId="{7687A66D-2F69-45D9-899A-2BD44579A0D3}" type="pres">
      <dgm:prSet presAssocID="{F306B66A-D803-4C3C-A1AE-423D15B1406F}" presName="hierRoot2" presStyleCnt="0">
        <dgm:presLayoutVars>
          <dgm:hierBranch val="init"/>
        </dgm:presLayoutVars>
      </dgm:prSet>
      <dgm:spPr/>
    </dgm:pt>
    <dgm:pt modelId="{DC23D924-1809-48D4-9C80-F84BB7996F7B}" type="pres">
      <dgm:prSet presAssocID="{F306B66A-D803-4C3C-A1AE-423D15B1406F}" presName="rootComposite" presStyleCnt="0"/>
      <dgm:spPr/>
    </dgm:pt>
    <dgm:pt modelId="{9819964B-F62E-4EA3-978E-5DD55612CC48}" type="pres">
      <dgm:prSet presAssocID="{F306B66A-D803-4C3C-A1AE-423D15B1406F}" presName="rootText" presStyleLbl="node3" presStyleIdx="2" presStyleCnt="7">
        <dgm:presLayoutVars>
          <dgm:chPref val="3"/>
        </dgm:presLayoutVars>
      </dgm:prSet>
      <dgm:spPr/>
    </dgm:pt>
    <dgm:pt modelId="{71A94D5B-1209-4277-997A-96E8B9A3E678}" type="pres">
      <dgm:prSet presAssocID="{F306B66A-D803-4C3C-A1AE-423D15B1406F}" presName="rootConnector" presStyleLbl="node3" presStyleIdx="2" presStyleCnt="7"/>
      <dgm:spPr/>
    </dgm:pt>
    <dgm:pt modelId="{132DB0B1-FCC6-4967-967A-F2E2B4356351}" type="pres">
      <dgm:prSet presAssocID="{F306B66A-D803-4C3C-A1AE-423D15B1406F}" presName="hierChild4" presStyleCnt="0"/>
      <dgm:spPr/>
    </dgm:pt>
    <dgm:pt modelId="{755CAC0C-1D2E-4D61-A0D2-C5A24E7A363A}" type="pres">
      <dgm:prSet presAssocID="{F306B66A-D803-4C3C-A1AE-423D15B1406F}" presName="hierChild5" presStyleCnt="0"/>
      <dgm:spPr/>
    </dgm:pt>
    <dgm:pt modelId="{56F1AB65-2D8A-49D1-B9CE-05D355F7A191}" type="pres">
      <dgm:prSet presAssocID="{52A386B2-020D-49E5-9BE2-6C465A9EFEF8}" presName="Name37" presStyleLbl="parChTrans1D3" presStyleIdx="3" presStyleCnt="7"/>
      <dgm:spPr/>
    </dgm:pt>
    <dgm:pt modelId="{81EF3430-4F3F-4786-AB3F-7CCB80CB51CE}" type="pres">
      <dgm:prSet presAssocID="{4D2E0103-A3CC-41B9-8115-F775ED3ED11F}" presName="hierRoot2" presStyleCnt="0">
        <dgm:presLayoutVars>
          <dgm:hierBranch val="init"/>
        </dgm:presLayoutVars>
      </dgm:prSet>
      <dgm:spPr/>
    </dgm:pt>
    <dgm:pt modelId="{2ABE2740-615C-4553-B46F-3CECC148FCA1}" type="pres">
      <dgm:prSet presAssocID="{4D2E0103-A3CC-41B9-8115-F775ED3ED11F}" presName="rootComposite" presStyleCnt="0"/>
      <dgm:spPr/>
    </dgm:pt>
    <dgm:pt modelId="{9B81F4BE-04A4-48E0-9CE1-391AF33F5B13}" type="pres">
      <dgm:prSet presAssocID="{4D2E0103-A3CC-41B9-8115-F775ED3ED11F}" presName="rootText" presStyleLbl="node3" presStyleIdx="3" presStyleCnt="7">
        <dgm:presLayoutVars>
          <dgm:chPref val="3"/>
        </dgm:presLayoutVars>
      </dgm:prSet>
      <dgm:spPr/>
    </dgm:pt>
    <dgm:pt modelId="{BAF69898-D5FC-450C-A4F7-E03AEB33F7C2}" type="pres">
      <dgm:prSet presAssocID="{4D2E0103-A3CC-41B9-8115-F775ED3ED11F}" presName="rootConnector" presStyleLbl="node3" presStyleIdx="3" presStyleCnt="7"/>
      <dgm:spPr/>
    </dgm:pt>
    <dgm:pt modelId="{9521CF1E-A89F-4E27-88B9-E6C03A246198}" type="pres">
      <dgm:prSet presAssocID="{4D2E0103-A3CC-41B9-8115-F775ED3ED11F}" presName="hierChild4" presStyleCnt="0"/>
      <dgm:spPr/>
    </dgm:pt>
    <dgm:pt modelId="{9BA1649B-2CFE-41FD-8B60-B6516F9D2C7D}" type="pres">
      <dgm:prSet presAssocID="{94FC96F7-D69C-43F9-9F01-AF98B8B8E63A}" presName="Name37" presStyleLbl="parChTrans1D4" presStyleIdx="0" presStyleCnt="10"/>
      <dgm:spPr/>
    </dgm:pt>
    <dgm:pt modelId="{32868A5A-7386-411B-BBE4-CCE16BD65F4F}" type="pres">
      <dgm:prSet presAssocID="{00C63A70-8A3D-46F8-A485-358CABEA8765}" presName="hierRoot2" presStyleCnt="0">
        <dgm:presLayoutVars>
          <dgm:hierBranch val="init"/>
        </dgm:presLayoutVars>
      </dgm:prSet>
      <dgm:spPr/>
    </dgm:pt>
    <dgm:pt modelId="{095B6C63-0B93-406A-81F4-E1389962291E}" type="pres">
      <dgm:prSet presAssocID="{00C63A70-8A3D-46F8-A485-358CABEA8765}" presName="rootComposite" presStyleCnt="0"/>
      <dgm:spPr/>
    </dgm:pt>
    <dgm:pt modelId="{27DF36D4-C887-4AC6-991E-58FD61D7EAA2}" type="pres">
      <dgm:prSet presAssocID="{00C63A70-8A3D-46F8-A485-358CABEA8765}" presName="rootText" presStyleLbl="node4" presStyleIdx="0" presStyleCnt="10">
        <dgm:presLayoutVars>
          <dgm:chPref val="3"/>
        </dgm:presLayoutVars>
      </dgm:prSet>
      <dgm:spPr/>
    </dgm:pt>
    <dgm:pt modelId="{6E351A66-6ED2-40A3-9557-096123A6CEBD}" type="pres">
      <dgm:prSet presAssocID="{00C63A70-8A3D-46F8-A485-358CABEA8765}" presName="rootConnector" presStyleLbl="node4" presStyleIdx="0" presStyleCnt="10"/>
      <dgm:spPr/>
    </dgm:pt>
    <dgm:pt modelId="{3E45E14E-92C2-44E1-8467-DE5805504FAE}" type="pres">
      <dgm:prSet presAssocID="{00C63A70-8A3D-46F8-A485-358CABEA8765}" presName="hierChild4" presStyleCnt="0"/>
      <dgm:spPr/>
    </dgm:pt>
    <dgm:pt modelId="{689C15C7-0D09-4D24-B7EF-5EE16D828144}" type="pres">
      <dgm:prSet presAssocID="{A6624A27-51A4-4755-A99C-C78CC4057A82}" presName="Name37" presStyleLbl="parChTrans1D4" presStyleIdx="1" presStyleCnt="10"/>
      <dgm:spPr/>
    </dgm:pt>
    <dgm:pt modelId="{955EEEB1-4677-4A8F-9AE5-978F80D5C29A}" type="pres">
      <dgm:prSet presAssocID="{C4DF15A6-6DD9-411F-9551-57CAE036A6CC}" presName="hierRoot2" presStyleCnt="0">
        <dgm:presLayoutVars>
          <dgm:hierBranch val="init"/>
        </dgm:presLayoutVars>
      </dgm:prSet>
      <dgm:spPr/>
    </dgm:pt>
    <dgm:pt modelId="{2FDAB6B9-2E42-40FE-A294-B7F970CF841B}" type="pres">
      <dgm:prSet presAssocID="{C4DF15A6-6DD9-411F-9551-57CAE036A6CC}" presName="rootComposite" presStyleCnt="0"/>
      <dgm:spPr/>
    </dgm:pt>
    <dgm:pt modelId="{C4EFBD05-E9E1-4101-BABB-F901D9AA7453}" type="pres">
      <dgm:prSet presAssocID="{C4DF15A6-6DD9-411F-9551-57CAE036A6CC}" presName="rootText" presStyleLbl="node4" presStyleIdx="1" presStyleCnt="10">
        <dgm:presLayoutVars>
          <dgm:chPref val="3"/>
        </dgm:presLayoutVars>
      </dgm:prSet>
      <dgm:spPr/>
    </dgm:pt>
    <dgm:pt modelId="{68C1EB54-5B88-4270-A91A-68E431ADF1A9}" type="pres">
      <dgm:prSet presAssocID="{C4DF15A6-6DD9-411F-9551-57CAE036A6CC}" presName="rootConnector" presStyleLbl="node4" presStyleIdx="1" presStyleCnt="10"/>
      <dgm:spPr/>
    </dgm:pt>
    <dgm:pt modelId="{5F21D284-4CE4-4383-A24C-FC345F7FD34B}" type="pres">
      <dgm:prSet presAssocID="{C4DF15A6-6DD9-411F-9551-57CAE036A6CC}" presName="hierChild4" presStyleCnt="0"/>
      <dgm:spPr/>
    </dgm:pt>
    <dgm:pt modelId="{DDA7154F-E522-4BB4-8D95-76E9BE7C22C8}" type="pres">
      <dgm:prSet presAssocID="{C4DF15A6-6DD9-411F-9551-57CAE036A6CC}" presName="hierChild5" presStyleCnt="0"/>
      <dgm:spPr/>
    </dgm:pt>
    <dgm:pt modelId="{DCA3C438-171F-4B41-A746-4E3C348E7961}" type="pres">
      <dgm:prSet presAssocID="{00C63A70-8A3D-46F8-A485-358CABEA8765}" presName="hierChild5" presStyleCnt="0"/>
      <dgm:spPr/>
    </dgm:pt>
    <dgm:pt modelId="{B632C025-9EFA-4D9C-906A-D815C5BE6C2A}" type="pres">
      <dgm:prSet presAssocID="{0468077E-0049-4EA1-8A7B-FF7B6A4CD1B1}" presName="Name37" presStyleLbl="parChTrans1D4" presStyleIdx="2" presStyleCnt="10"/>
      <dgm:spPr/>
    </dgm:pt>
    <dgm:pt modelId="{6F659E2B-D0D7-4F6D-8B80-0A3CD68E79E8}" type="pres">
      <dgm:prSet presAssocID="{8554DDC7-C26A-4B9F-83DE-2D51C8DE2032}" presName="hierRoot2" presStyleCnt="0">
        <dgm:presLayoutVars>
          <dgm:hierBranch val="init"/>
        </dgm:presLayoutVars>
      </dgm:prSet>
      <dgm:spPr/>
    </dgm:pt>
    <dgm:pt modelId="{1A86A3EF-3AFD-45E9-9ECB-C0DE8797FE5B}" type="pres">
      <dgm:prSet presAssocID="{8554DDC7-C26A-4B9F-83DE-2D51C8DE2032}" presName="rootComposite" presStyleCnt="0"/>
      <dgm:spPr/>
    </dgm:pt>
    <dgm:pt modelId="{1414A57E-15B7-4EB9-90F3-F2615F7FD907}" type="pres">
      <dgm:prSet presAssocID="{8554DDC7-C26A-4B9F-83DE-2D51C8DE2032}" presName="rootText" presStyleLbl="node4" presStyleIdx="2" presStyleCnt="10">
        <dgm:presLayoutVars>
          <dgm:chPref val="3"/>
        </dgm:presLayoutVars>
      </dgm:prSet>
      <dgm:spPr/>
    </dgm:pt>
    <dgm:pt modelId="{BC65AB54-F72C-4F3D-92B3-D9685EE73E52}" type="pres">
      <dgm:prSet presAssocID="{8554DDC7-C26A-4B9F-83DE-2D51C8DE2032}" presName="rootConnector" presStyleLbl="node4" presStyleIdx="2" presStyleCnt="10"/>
      <dgm:spPr/>
    </dgm:pt>
    <dgm:pt modelId="{C9D2549F-8DCC-4D51-BB96-F28B215746D4}" type="pres">
      <dgm:prSet presAssocID="{8554DDC7-C26A-4B9F-83DE-2D51C8DE2032}" presName="hierChild4" presStyleCnt="0"/>
      <dgm:spPr/>
    </dgm:pt>
    <dgm:pt modelId="{D68076AF-3BD2-4597-AC82-1730661459B2}" type="pres">
      <dgm:prSet presAssocID="{D871EE91-B291-40D6-958F-95F429357E3D}" presName="Name37" presStyleLbl="parChTrans1D4" presStyleIdx="3" presStyleCnt="10"/>
      <dgm:spPr/>
    </dgm:pt>
    <dgm:pt modelId="{1573E6FD-1676-48CC-A2D3-728ED770FFD6}" type="pres">
      <dgm:prSet presAssocID="{3043D5B0-5F1E-4187-BB70-89EF8F9F1E56}" presName="hierRoot2" presStyleCnt="0">
        <dgm:presLayoutVars>
          <dgm:hierBranch val="init"/>
        </dgm:presLayoutVars>
      </dgm:prSet>
      <dgm:spPr/>
    </dgm:pt>
    <dgm:pt modelId="{3D827977-ED9B-4BB5-ABC8-7C0912E8A01B}" type="pres">
      <dgm:prSet presAssocID="{3043D5B0-5F1E-4187-BB70-89EF8F9F1E56}" presName="rootComposite" presStyleCnt="0"/>
      <dgm:spPr/>
    </dgm:pt>
    <dgm:pt modelId="{328C2A81-2B36-4398-A416-704CDF3981B9}" type="pres">
      <dgm:prSet presAssocID="{3043D5B0-5F1E-4187-BB70-89EF8F9F1E56}" presName="rootText" presStyleLbl="node4" presStyleIdx="3" presStyleCnt="10">
        <dgm:presLayoutVars>
          <dgm:chPref val="3"/>
        </dgm:presLayoutVars>
      </dgm:prSet>
      <dgm:spPr/>
    </dgm:pt>
    <dgm:pt modelId="{8B250F06-195B-465A-964D-EEAC46112A29}" type="pres">
      <dgm:prSet presAssocID="{3043D5B0-5F1E-4187-BB70-89EF8F9F1E56}" presName="rootConnector" presStyleLbl="node4" presStyleIdx="3" presStyleCnt="10"/>
      <dgm:spPr/>
    </dgm:pt>
    <dgm:pt modelId="{738C9766-6CBB-4D3C-851B-5E57B4D8507D}" type="pres">
      <dgm:prSet presAssocID="{3043D5B0-5F1E-4187-BB70-89EF8F9F1E56}" presName="hierChild4" presStyleCnt="0"/>
      <dgm:spPr/>
    </dgm:pt>
    <dgm:pt modelId="{A15D2941-9781-4BFA-ABE6-226648C44491}" type="pres">
      <dgm:prSet presAssocID="{3043D5B0-5F1E-4187-BB70-89EF8F9F1E56}" presName="hierChild5" presStyleCnt="0"/>
      <dgm:spPr/>
    </dgm:pt>
    <dgm:pt modelId="{3111ADAB-4DEC-4755-97E9-0ABACF038A0E}" type="pres">
      <dgm:prSet presAssocID="{8554DDC7-C26A-4B9F-83DE-2D51C8DE2032}" presName="hierChild5" presStyleCnt="0"/>
      <dgm:spPr/>
    </dgm:pt>
    <dgm:pt modelId="{DCE4F183-8524-4236-A5B5-1A7F82EB3E1F}" type="pres">
      <dgm:prSet presAssocID="{56D13E61-36C8-45D7-9507-9667EAEC02F6}" presName="Name37" presStyleLbl="parChTrans1D4" presStyleIdx="4" presStyleCnt="10"/>
      <dgm:spPr/>
    </dgm:pt>
    <dgm:pt modelId="{86F5A1F1-8F8B-49B7-957E-FAB0FA6FF828}" type="pres">
      <dgm:prSet presAssocID="{96624DFB-D86B-4B32-887E-7449F5263876}" presName="hierRoot2" presStyleCnt="0">
        <dgm:presLayoutVars>
          <dgm:hierBranch val="init"/>
        </dgm:presLayoutVars>
      </dgm:prSet>
      <dgm:spPr/>
    </dgm:pt>
    <dgm:pt modelId="{69EA8D9A-EFEA-43C1-8D6D-B2644CE09903}" type="pres">
      <dgm:prSet presAssocID="{96624DFB-D86B-4B32-887E-7449F5263876}" presName="rootComposite" presStyleCnt="0"/>
      <dgm:spPr/>
    </dgm:pt>
    <dgm:pt modelId="{4B76B135-F26F-4FB2-8B50-48D6B5EFBC6D}" type="pres">
      <dgm:prSet presAssocID="{96624DFB-D86B-4B32-887E-7449F5263876}" presName="rootText" presStyleLbl="node4" presStyleIdx="4" presStyleCnt="10">
        <dgm:presLayoutVars>
          <dgm:chPref val="3"/>
        </dgm:presLayoutVars>
      </dgm:prSet>
      <dgm:spPr/>
    </dgm:pt>
    <dgm:pt modelId="{75B20A6A-B109-480C-B311-F4E1A69DA0ED}" type="pres">
      <dgm:prSet presAssocID="{96624DFB-D86B-4B32-887E-7449F5263876}" presName="rootConnector" presStyleLbl="node4" presStyleIdx="4" presStyleCnt="10"/>
      <dgm:spPr/>
    </dgm:pt>
    <dgm:pt modelId="{51895E77-56AC-4D73-BAB1-9934AFC00497}" type="pres">
      <dgm:prSet presAssocID="{96624DFB-D86B-4B32-887E-7449F5263876}" presName="hierChild4" presStyleCnt="0"/>
      <dgm:spPr/>
    </dgm:pt>
    <dgm:pt modelId="{91176CDB-309C-432B-A95E-8F75F292B60B}" type="pres">
      <dgm:prSet presAssocID="{88CB511C-32B6-407C-AB1F-A7772307CA0A}" presName="Name37" presStyleLbl="parChTrans1D4" presStyleIdx="5" presStyleCnt="10"/>
      <dgm:spPr/>
    </dgm:pt>
    <dgm:pt modelId="{439E251D-7ADA-4EA4-AB51-D08B12018878}" type="pres">
      <dgm:prSet presAssocID="{EBE1421A-9F77-4062-8BED-F9ACA244C9CA}" presName="hierRoot2" presStyleCnt="0">
        <dgm:presLayoutVars>
          <dgm:hierBranch val="init"/>
        </dgm:presLayoutVars>
      </dgm:prSet>
      <dgm:spPr/>
    </dgm:pt>
    <dgm:pt modelId="{06BD3BDF-CB5D-4C50-93EE-E5265D7DAC88}" type="pres">
      <dgm:prSet presAssocID="{EBE1421A-9F77-4062-8BED-F9ACA244C9CA}" presName="rootComposite" presStyleCnt="0"/>
      <dgm:spPr/>
    </dgm:pt>
    <dgm:pt modelId="{2BBC3C33-C447-4664-AD71-EECAFF497D17}" type="pres">
      <dgm:prSet presAssocID="{EBE1421A-9F77-4062-8BED-F9ACA244C9CA}" presName="rootText" presStyleLbl="node4" presStyleIdx="5" presStyleCnt="10">
        <dgm:presLayoutVars>
          <dgm:chPref val="3"/>
        </dgm:presLayoutVars>
      </dgm:prSet>
      <dgm:spPr/>
    </dgm:pt>
    <dgm:pt modelId="{3FB4FCFA-9332-45CF-ABC0-F58CBAC06BAF}" type="pres">
      <dgm:prSet presAssocID="{EBE1421A-9F77-4062-8BED-F9ACA244C9CA}" presName="rootConnector" presStyleLbl="node4" presStyleIdx="5" presStyleCnt="10"/>
      <dgm:spPr/>
    </dgm:pt>
    <dgm:pt modelId="{E1FADCD3-28C8-4FE3-9F96-BC5A43A8652D}" type="pres">
      <dgm:prSet presAssocID="{EBE1421A-9F77-4062-8BED-F9ACA244C9CA}" presName="hierChild4" presStyleCnt="0"/>
      <dgm:spPr/>
    </dgm:pt>
    <dgm:pt modelId="{15DBF5AD-9AFE-4459-9C51-C7841DAECF33}" type="pres">
      <dgm:prSet presAssocID="{EBE1421A-9F77-4062-8BED-F9ACA244C9CA}" presName="hierChild5" presStyleCnt="0"/>
      <dgm:spPr/>
    </dgm:pt>
    <dgm:pt modelId="{1E7CD68D-DA82-4BA5-BD75-622630684363}" type="pres">
      <dgm:prSet presAssocID="{96624DFB-D86B-4B32-887E-7449F5263876}" presName="hierChild5" presStyleCnt="0"/>
      <dgm:spPr/>
    </dgm:pt>
    <dgm:pt modelId="{41B0F0B6-9D4A-4D18-99BC-782B0395E0C0}" type="pres">
      <dgm:prSet presAssocID="{FBAF6256-BC43-477C-B0B3-8557B539D63D}" presName="Name37" presStyleLbl="parChTrans1D4" presStyleIdx="6" presStyleCnt="10"/>
      <dgm:spPr/>
    </dgm:pt>
    <dgm:pt modelId="{D90EB18A-28F7-4DB5-970F-277112B1A2CB}" type="pres">
      <dgm:prSet presAssocID="{FF68E714-5838-499D-8F26-18648F88D8A9}" presName="hierRoot2" presStyleCnt="0">
        <dgm:presLayoutVars>
          <dgm:hierBranch val="init"/>
        </dgm:presLayoutVars>
      </dgm:prSet>
      <dgm:spPr/>
    </dgm:pt>
    <dgm:pt modelId="{BB6693E7-5D0F-4F2A-B7A2-AE2C70844856}" type="pres">
      <dgm:prSet presAssocID="{FF68E714-5838-499D-8F26-18648F88D8A9}" presName="rootComposite" presStyleCnt="0"/>
      <dgm:spPr/>
    </dgm:pt>
    <dgm:pt modelId="{22DA1480-BE11-4C9F-A47B-B6F037D03BCB}" type="pres">
      <dgm:prSet presAssocID="{FF68E714-5838-499D-8F26-18648F88D8A9}" presName="rootText" presStyleLbl="node4" presStyleIdx="6" presStyleCnt="10">
        <dgm:presLayoutVars>
          <dgm:chPref val="3"/>
        </dgm:presLayoutVars>
      </dgm:prSet>
      <dgm:spPr/>
    </dgm:pt>
    <dgm:pt modelId="{117462F0-E962-450D-AA5C-A81A588B9947}" type="pres">
      <dgm:prSet presAssocID="{FF68E714-5838-499D-8F26-18648F88D8A9}" presName="rootConnector" presStyleLbl="node4" presStyleIdx="6" presStyleCnt="10"/>
      <dgm:spPr/>
    </dgm:pt>
    <dgm:pt modelId="{4D5EAFDF-C3AF-43D3-96ED-9A1F07039E5D}" type="pres">
      <dgm:prSet presAssocID="{FF68E714-5838-499D-8F26-18648F88D8A9}" presName="hierChild4" presStyleCnt="0"/>
      <dgm:spPr/>
    </dgm:pt>
    <dgm:pt modelId="{BAED9177-7F2C-4A3A-87B1-23BA304FA1A6}" type="pres">
      <dgm:prSet presAssocID="{49E81A67-BA46-406A-A88F-45FEC2D910BA}" presName="Name37" presStyleLbl="parChTrans1D4" presStyleIdx="7" presStyleCnt="10"/>
      <dgm:spPr/>
    </dgm:pt>
    <dgm:pt modelId="{B3325877-8F04-44F3-9C0F-4B7AAABC693A}" type="pres">
      <dgm:prSet presAssocID="{71A28C65-CD7E-43DB-8018-B7D894FCEC75}" presName="hierRoot2" presStyleCnt="0">
        <dgm:presLayoutVars>
          <dgm:hierBranch val="init"/>
        </dgm:presLayoutVars>
      </dgm:prSet>
      <dgm:spPr/>
    </dgm:pt>
    <dgm:pt modelId="{A7D62C83-A22B-4ADE-B547-210D6EE71B82}" type="pres">
      <dgm:prSet presAssocID="{71A28C65-CD7E-43DB-8018-B7D894FCEC75}" presName="rootComposite" presStyleCnt="0"/>
      <dgm:spPr/>
    </dgm:pt>
    <dgm:pt modelId="{FE91E7D5-DB73-415E-9393-CA76D0EE9D6D}" type="pres">
      <dgm:prSet presAssocID="{71A28C65-CD7E-43DB-8018-B7D894FCEC75}" presName="rootText" presStyleLbl="node4" presStyleIdx="7" presStyleCnt="10">
        <dgm:presLayoutVars>
          <dgm:chPref val="3"/>
        </dgm:presLayoutVars>
      </dgm:prSet>
      <dgm:spPr/>
    </dgm:pt>
    <dgm:pt modelId="{F8269F1C-E548-4657-BD05-15D4FAB382CE}" type="pres">
      <dgm:prSet presAssocID="{71A28C65-CD7E-43DB-8018-B7D894FCEC75}" presName="rootConnector" presStyleLbl="node4" presStyleIdx="7" presStyleCnt="10"/>
      <dgm:spPr/>
    </dgm:pt>
    <dgm:pt modelId="{ABC5BA7E-E78C-455F-B0F6-A97E54EBAFBE}" type="pres">
      <dgm:prSet presAssocID="{71A28C65-CD7E-43DB-8018-B7D894FCEC75}" presName="hierChild4" presStyleCnt="0"/>
      <dgm:spPr/>
    </dgm:pt>
    <dgm:pt modelId="{5307BB09-1FCC-44AE-B8E3-B71A3BE71026}" type="pres">
      <dgm:prSet presAssocID="{71A28C65-CD7E-43DB-8018-B7D894FCEC75}" presName="hierChild5" presStyleCnt="0"/>
      <dgm:spPr/>
    </dgm:pt>
    <dgm:pt modelId="{4DF19D1F-3F4C-4D69-BDB7-FCA65FC25C76}" type="pres">
      <dgm:prSet presAssocID="{FF68E714-5838-499D-8F26-18648F88D8A9}" presName="hierChild5" presStyleCnt="0"/>
      <dgm:spPr/>
    </dgm:pt>
    <dgm:pt modelId="{6DA69930-C37A-4BD9-9273-8173E02F9191}" type="pres">
      <dgm:prSet presAssocID="{5CAF607F-4EBF-4F11-9827-C473715B660F}" presName="Name37" presStyleLbl="parChTrans1D4" presStyleIdx="8" presStyleCnt="10"/>
      <dgm:spPr/>
    </dgm:pt>
    <dgm:pt modelId="{AA15A22B-1ADF-412E-BE67-C9B25F2996F5}" type="pres">
      <dgm:prSet presAssocID="{5078AC8B-B31C-4FAB-9E19-8AF19AA8629A}" presName="hierRoot2" presStyleCnt="0">
        <dgm:presLayoutVars>
          <dgm:hierBranch val="init"/>
        </dgm:presLayoutVars>
      </dgm:prSet>
      <dgm:spPr/>
    </dgm:pt>
    <dgm:pt modelId="{59262B20-F646-4B15-93CB-024FC14627C1}" type="pres">
      <dgm:prSet presAssocID="{5078AC8B-B31C-4FAB-9E19-8AF19AA8629A}" presName="rootComposite" presStyleCnt="0"/>
      <dgm:spPr/>
    </dgm:pt>
    <dgm:pt modelId="{08575052-4CEA-423E-8720-CD767463C46E}" type="pres">
      <dgm:prSet presAssocID="{5078AC8B-B31C-4FAB-9E19-8AF19AA8629A}" presName="rootText" presStyleLbl="node4" presStyleIdx="8" presStyleCnt="10">
        <dgm:presLayoutVars>
          <dgm:chPref val="3"/>
        </dgm:presLayoutVars>
      </dgm:prSet>
      <dgm:spPr/>
    </dgm:pt>
    <dgm:pt modelId="{9CA5A812-0D73-44AF-B8DE-2AD0FD7CF088}" type="pres">
      <dgm:prSet presAssocID="{5078AC8B-B31C-4FAB-9E19-8AF19AA8629A}" presName="rootConnector" presStyleLbl="node4" presStyleIdx="8" presStyleCnt="10"/>
      <dgm:spPr/>
    </dgm:pt>
    <dgm:pt modelId="{64C3930A-590B-47C6-9FFF-4F5D095E3C80}" type="pres">
      <dgm:prSet presAssocID="{5078AC8B-B31C-4FAB-9E19-8AF19AA8629A}" presName="hierChild4" presStyleCnt="0"/>
      <dgm:spPr/>
    </dgm:pt>
    <dgm:pt modelId="{E0FBE52E-B45E-4400-8AB2-7CAA209A056D}" type="pres">
      <dgm:prSet presAssocID="{91471C08-89BF-4F52-8000-98822BAE7750}" presName="Name37" presStyleLbl="parChTrans1D4" presStyleIdx="9" presStyleCnt="10"/>
      <dgm:spPr/>
    </dgm:pt>
    <dgm:pt modelId="{7C9CB0EE-BDB6-4B67-BF3A-B08C12C85C90}" type="pres">
      <dgm:prSet presAssocID="{ADDF9192-6488-4F2E-9869-DE7ED5DA51CF}" presName="hierRoot2" presStyleCnt="0">
        <dgm:presLayoutVars>
          <dgm:hierBranch val="init"/>
        </dgm:presLayoutVars>
      </dgm:prSet>
      <dgm:spPr/>
    </dgm:pt>
    <dgm:pt modelId="{549830CE-0271-4095-9E2E-6513CB4956AC}" type="pres">
      <dgm:prSet presAssocID="{ADDF9192-6488-4F2E-9869-DE7ED5DA51CF}" presName="rootComposite" presStyleCnt="0"/>
      <dgm:spPr/>
    </dgm:pt>
    <dgm:pt modelId="{6B9B3450-6DE7-4DC5-9BC2-0C3E5C4C8D65}" type="pres">
      <dgm:prSet presAssocID="{ADDF9192-6488-4F2E-9869-DE7ED5DA51CF}" presName="rootText" presStyleLbl="node4" presStyleIdx="9" presStyleCnt="10">
        <dgm:presLayoutVars>
          <dgm:chPref val="3"/>
        </dgm:presLayoutVars>
      </dgm:prSet>
      <dgm:spPr/>
    </dgm:pt>
    <dgm:pt modelId="{966396D7-C777-4327-8C60-46B817AD7AE5}" type="pres">
      <dgm:prSet presAssocID="{ADDF9192-6488-4F2E-9869-DE7ED5DA51CF}" presName="rootConnector" presStyleLbl="node4" presStyleIdx="9" presStyleCnt="10"/>
      <dgm:spPr/>
    </dgm:pt>
    <dgm:pt modelId="{DAD984E2-106A-43B9-B479-62DAAE44A489}" type="pres">
      <dgm:prSet presAssocID="{ADDF9192-6488-4F2E-9869-DE7ED5DA51CF}" presName="hierChild4" presStyleCnt="0"/>
      <dgm:spPr/>
    </dgm:pt>
    <dgm:pt modelId="{FD9C81F9-FDB6-4AA0-ACE0-110A0BF00549}" type="pres">
      <dgm:prSet presAssocID="{ADDF9192-6488-4F2E-9869-DE7ED5DA51CF}" presName="hierChild5" presStyleCnt="0"/>
      <dgm:spPr/>
    </dgm:pt>
    <dgm:pt modelId="{0D1E7BD9-D37B-4D4F-B612-C462EE89D601}" type="pres">
      <dgm:prSet presAssocID="{5078AC8B-B31C-4FAB-9E19-8AF19AA8629A}" presName="hierChild5" presStyleCnt="0"/>
      <dgm:spPr/>
    </dgm:pt>
    <dgm:pt modelId="{64120A66-B977-427D-BB6C-4288CE58D512}" type="pres">
      <dgm:prSet presAssocID="{4D2E0103-A3CC-41B9-8115-F775ED3ED11F}" presName="hierChild5" presStyleCnt="0"/>
      <dgm:spPr/>
    </dgm:pt>
    <dgm:pt modelId="{7A52F788-7E73-4485-8A5A-8DEA8CDEB33E}" type="pres">
      <dgm:prSet presAssocID="{FC52AB1C-D8DE-4BB2-A380-DD10D813DD7A}" presName="hierChild5" presStyleCnt="0"/>
      <dgm:spPr/>
    </dgm:pt>
    <dgm:pt modelId="{2BC46386-F91F-4E7C-BFA9-574FEFFF73EC}" type="pres">
      <dgm:prSet presAssocID="{DD9B035D-CCD1-48C8-8107-9D6977F230CA}" presName="Name37" presStyleLbl="parChTrans1D2" presStyleIdx="2" presStyleCnt="3"/>
      <dgm:spPr/>
    </dgm:pt>
    <dgm:pt modelId="{069211F2-7005-4023-BCFF-AE52C1B07E64}" type="pres">
      <dgm:prSet presAssocID="{B3EDB3EF-80F8-4DAB-AEAA-2F229CF9A5E4}" presName="hierRoot2" presStyleCnt="0">
        <dgm:presLayoutVars>
          <dgm:hierBranch val="init"/>
        </dgm:presLayoutVars>
      </dgm:prSet>
      <dgm:spPr/>
    </dgm:pt>
    <dgm:pt modelId="{A3AAA71C-6D94-4286-B744-9DA6B99AA12E}" type="pres">
      <dgm:prSet presAssocID="{B3EDB3EF-80F8-4DAB-AEAA-2F229CF9A5E4}" presName="rootComposite" presStyleCnt="0"/>
      <dgm:spPr/>
    </dgm:pt>
    <dgm:pt modelId="{118594A6-A4CB-4899-93A9-4B45DEA760FC}" type="pres">
      <dgm:prSet presAssocID="{B3EDB3EF-80F8-4DAB-AEAA-2F229CF9A5E4}" presName="rootText" presStyleLbl="node2" presStyleIdx="2" presStyleCnt="3">
        <dgm:presLayoutVars>
          <dgm:chPref val="3"/>
        </dgm:presLayoutVars>
      </dgm:prSet>
      <dgm:spPr/>
    </dgm:pt>
    <dgm:pt modelId="{87E62CF7-5B6D-433A-89FF-DC68A3CC8CAD}" type="pres">
      <dgm:prSet presAssocID="{B3EDB3EF-80F8-4DAB-AEAA-2F229CF9A5E4}" presName="rootConnector" presStyleLbl="node2" presStyleIdx="2" presStyleCnt="3"/>
      <dgm:spPr/>
    </dgm:pt>
    <dgm:pt modelId="{BC70270C-7A63-45C1-B542-6E93052B37E7}" type="pres">
      <dgm:prSet presAssocID="{B3EDB3EF-80F8-4DAB-AEAA-2F229CF9A5E4}" presName="hierChild4" presStyleCnt="0"/>
      <dgm:spPr/>
    </dgm:pt>
    <dgm:pt modelId="{A4C19799-89E1-4725-B70A-82526DD4E270}" type="pres">
      <dgm:prSet presAssocID="{A9F248A6-407E-467C-BC6C-B4267B088CE6}" presName="Name37" presStyleLbl="parChTrans1D3" presStyleIdx="4" presStyleCnt="7"/>
      <dgm:spPr/>
    </dgm:pt>
    <dgm:pt modelId="{78DCDB15-CB13-4F5A-8117-DCEF84E61024}" type="pres">
      <dgm:prSet presAssocID="{BAF66259-9BA0-4D9C-A936-668BA425E733}" presName="hierRoot2" presStyleCnt="0">
        <dgm:presLayoutVars>
          <dgm:hierBranch val="init"/>
        </dgm:presLayoutVars>
      </dgm:prSet>
      <dgm:spPr/>
    </dgm:pt>
    <dgm:pt modelId="{382FDFB8-EDEE-40FD-A0F2-15E8598EEFC6}" type="pres">
      <dgm:prSet presAssocID="{BAF66259-9BA0-4D9C-A936-668BA425E733}" presName="rootComposite" presStyleCnt="0"/>
      <dgm:spPr/>
    </dgm:pt>
    <dgm:pt modelId="{DC2548F9-34E9-4064-851F-D9BFC4FB1E44}" type="pres">
      <dgm:prSet presAssocID="{BAF66259-9BA0-4D9C-A936-668BA425E733}" presName="rootText" presStyleLbl="node3" presStyleIdx="4" presStyleCnt="7">
        <dgm:presLayoutVars>
          <dgm:chPref val="3"/>
        </dgm:presLayoutVars>
      </dgm:prSet>
      <dgm:spPr/>
    </dgm:pt>
    <dgm:pt modelId="{93596CFE-D698-415A-A3D8-DE227FC39858}" type="pres">
      <dgm:prSet presAssocID="{BAF66259-9BA0-4D9C-A936-668BA425E733}" presName="rootConnector" presStyleLbl="node3" presStyleIdx="4" presStyleCnt="7"/>
      <dgm:spPr/>
    </dgm:pt>
    <dgm:pt modelId="{88386710-EFA1-4C24-BB04-D7A0CD3A5832}" type="pres">
      <dgm:prSet presAssocID="{BAF66259-9BA0-4D9C-A936-668BA425E733}" presName="hierChild4" presStyleCnt="0"/>
      <dgm:spPr/>
    </dgm:pt>
    <dgm:pt modelId="{1F395841-1589-4B50-A3BF-ED81546DF1CB}" type="pres">
      <dgm:prSet presAssocID="{BAF66259-9BA0-4D9C-A936-668BA425E733}" presName="hierChild5" presStyleCnt="0"/>
      <dgm:spPr/>
    </dgm:pt>
    <dgm:pt modelId="{3D45913F-D3E4-4BA3-AF0D-4554B270B471}" type="pres">
      <dgm:prSet presAssocID="{90F2BA18-8930-4A94-BA77-17603982D062}" presName="Name37" presStyleLbl="parChTrans1D3" presStyleIdx="5" presStyleCnt="7"/>
      <dgm:spPr/>
    </dgm:pt>
    <dgm:pt modelId="{FF1A8F35-640C-48F1-B9C0-8879E174801C}" type="pres">
      <dgm:prSet presAssocID="{5EA3C730-8E0A-4B69-8839-5AA09943AB05}" presName="hierRoot2" presStyleCnt="0">
        <dgm:presLayoutVars>
          <dgm:hierBranch val="init"/>
        </dgm:presLayoutVars>
      </dgm:prSet>
      <dgm:spPr/>
    </dgm:pt>
    <dgm:pt modelId="{A5619C40-A11F-469C-BFCF-76C46E44C5DE}" type="pres">
      <dgm:prSet presAssocID="{5EA3C730-8E0A-4B69-8839-5AA09943AB05}" presName="rootComposite" presStyleCnt="0"/>
      <dgm:spPr/>
    </dgm:pt>
    <dgm:pt modelId="{4DF89EF4-A989-4664-A65A-A493FBEDFCA6}" type="pres">
      <dgm:prSet presAssocID="{5EA3C730-8E0A-4B69-8839-5AA09943AB05}" presName="rootText" presStyleLbl="node3" presStyleIdx="5" presStyleCnt="7">
        <dgm:presLayoutVars>
          <dgm:chPref val="3"/>
        </dgm:presLayoutVars>
      </dgm:prSet>
      <dgm:spPr/>
    </dgm:pt>
    <dgm:pt modelId="{1C6128A9-559B-4122-8702-81BD56E8D355}" type="pres">
      <dgm:prSet presAssocID="{5EA3C730-8E0A-4B69-8839-5AA09943AB05}" presName="rootConnector" presStyleLbl="node3" presStyleIdx="5" presStyleCnt="7"/>
      <dgm:spPr/>
    </dgm:pt>
    <dgm:pt modelId="{C0A99543-E458-4CF4-9575-BC6387A91105}" type="pres">
      <dgm:prSet presAssocID="{5EA3C730-8E0A-4B69-8839-5AA09943AB05}" presName="hierChild4" presStyleCnt="0"/>
      <dgm:spPr/>
    </dgm:pt>
    <dgm:pt modelId="{6216452A-927C-4013-A436-632AA22E2233}" type="pres">
      <dgm:prSet presAssocID="{5EA3C730-8E0A-4B69-8839-5AA09943AB05}" presName="hierChild5" presStyleCnt="0"/>
      <dgm:spPr/>
    </dgm:pt>
    <dgm:pt modelId="{A0095F07-F375-491D-8D47-8ACF4A563F49}" type="pres">
      <dgm:prSet presAssocID="{0F1D9FCB-7331-4865-9A4B-D47D84327483}" presName="Name37" presStyleLbl="parChTrans1D3" presStyleIdx="6" presStyleCnt="7"/>
      <dgm:spPr/>
    </dgm:pt>
    <dgm:pt modelId="{2C34AA39-B6C5-4823-A88C-C57509E2278C}" type="pres">
      <dgm:prSet presAssocID="{9C72A5AB-B021-4ACB-AED7-9D03EDC49B2B}" presName="hierRoot2" presStyleCnt="0">
        <dgm:presLayoutVars>
          <dgm:hierBranch val="init"/>
        </dgm:presLayoutVars>
      </dgm:prSet>
      <dgm:spPr/>
    </dgm:pt>
    <dgm:pt modelId="{686563E8-C536-417B-A5BB-04405063638C}" type="pres">
      <dgm:prSet presAssocID="{9C72A5AB-B021-4ACB-AED7-9D03EDC49B2B}" presName="rootComposite" presStyleCnt="0"/>
      <dgm:spPr/>
    </dgm:pt>
    <dgm:pt modelId="{ACADC078-4DB6-46CC-A0AE-3D2AB6130CFC}" type="pres">
      <dgm:prSet presAssocID="{9C72A5AB-B021-4ACB-AED7-9D03EDC49B2B}" presName="rootText" presStyleLbl="node3" presStyleIdx="6" presStyleCnt="7">
        <dgm:presLayoutVars>
          <dgm:chPref val="3"/>
        </dgm:presLayoutVars>
      </dgm:prSet>
      <dgm:spPr/>
    </dgm:pt>
    <dgm:pt modelId="{A8D50675-335E-4B2D-809B-83E1F03E4C36}" type="pres">
      <dgm:prSet presAssocID="{9C72A5AB-B021-4ACB-AED7-9D03EDC49B2B}" presName="rootConnector" presStyleLbl="node3" presStyleIdx="6" presStyleCnt="7"/>
      <dgm:spPr/>
    </dgm:pt>
    <dgm:pt modelId="{9F6EF83D-5066-4AE2-AA53-654292C652DF}" type="pres">
      <dgm:prSet presAssocID="{9C72A5AB-B021-4ACB-AED7-9D03EDC49B2B}" presName="hierChild4" presStyleCnt="0"/>
      <dgm:spPr/>
    </dgm:pt>
    <dgm:pt modelId="{DBC88156-9C4D-4260-A27C-00EF3CF2F9B7}" type="pres">
      <dgm:prSet presAssocID="{9C72A5AB-B021-4ACB-AED7-9D03EDC49B2B}" presName="hierChild5" presStyleCnt="0"/>
      <dgm:spPr/>
    </dgm:pt>
    <dgm:pt modelId="{D3C31730-957D-4F5A-93D3-C8DB8C5FD138}" type="pres">
      <dgm:prSet presAssocID="{B3EDB3EF-80F8-4DAB-AEAA-2F229CF9A5E4}" presName="hierChild5" presStyleCnt="0"/>
      <dgm:spPr/>
    </dgm:pt>
    <dgm:pt modelId="{2E52C376-DE53-470D-A94C-F898BDD68529}" type="pres">
      <dgm:prSet presAssocID="{4B651FDB-A179-4A0E-8345-AB623143DE77}" presName="hierChild3" presStyleCnt="0"/>
      <dgm:spPr/>
    </dgm:pt>
  </dgm:ptLst>
  <dgm:cxnLst>
    <dgm:cxn modelId="{A86FC900-F8DD-4273-925F-4381926E10D3}" srcId="{4B651FDB-A179-4A0E-8345-AB623143DE77}" destId="{B3EDB3EF-80F8-4DAB-AEAA-2F229CF9A5E4}" srcOrd="2" destOrd="0" parTransId="{DD9B035D-CCD1-48C8-8107-9D6977F230CA}" sibTransId="{3EB5811E-B238-4D6F-881D-0C08A719589E}"/>
    <dgm:cxn modelId="{46E8F106-A555-460E-ABA5-3CB0D94EE80E}" type="presOf" srcId="{B1DAAE3A-7BC8-4199-A31F-B064D7549012}" destId="{9EFB7818-804F-4B64-A60B-BF1B43102E03}" srcOrd="0" destOrd="0" presId="urn:microsoft.com/office/officeart/2005/8/layout/orgChart1"/>
    <dgm:cxn modelId="{51335408-61F4-45AF-BFBA-55F57EB12684}" type="presOf" srcId="{56D13E61-36C8-45D7-9507-9667EAEC02F6}" destId="{DCE4F183-8524-4236-A5B5-1A7F82EB3E1F}" srcOrd="0" destOrd="0" presId="urn:microsoft.com/office/officeart/2005/8/layout/orgChart1"/>
    <dgm:cxn modelId="{85A08908-0E7B-4A1E-878F-C2F7CE314D3C}" type="presOf" srcId="{01E7DC85-8685-4904-AB65-B7F23483377B}" destId="{5B15AF1C-D423-4DD6-A89E-281AEDBD9E0D}" srcOrd="0" destOrd="0" presId="urn:microsoft.com/office/officeart/2005/8/layout/orgChart1"/>
    <dgm:cxn modelId="{EB8F4209-531A-4AFB-97CD-E0348A253383}" type="presOf" srcId="{A9F248A6-407E-467C-BC6C-B4267B088CE6}" destId="{A4C19799-89E1-4725-B70A-82526DD4E270}" srcOrd="0" destOrd="0" presId="urn:microsoft.com/office/officeart/2005/8/layout/orgChart1"/>
    <dgm:cxn modelId="{6DA6E609-310F-4804-8E6D-5B2D5AF67D6E}" type="presOf" srcId="{ADDF9192-6488-4F2E-9869-DE7ED5DA51CF}" destId="{6B9B3450-6DE7-4DC5-9BC2-0C3E5C4C8D65}" srcOrd="0" destOrd="0" presId="urn:microsoft.com/office/officeart/2005/8/layout/orgChart1"/>
    <dgm:cxn modelId="{CC18240D-B807-41CF-A6DF-E3712DACDF8C}" type="presOf" srcId="{71A28C65-CD7E-43DB-8018-B7D894FCEC75}" destId="{FE91E7D5-DB73-415E-9393-CA76D0EE9D6D}" srcOrd="0" destOrd="0" presId="urn:microsoft.com/office/officeart/2005/8/layout/orgChart1"/>
    <dgm:cxn modelId="{8C12BC0E-1CE7-4277-A303-8826772C6B03}" type="presOf" srcId="{C4DF15A6-6DD9-411F-9551-57CAE036A6CC}" destId="{68C1EB54-5B88-4270-A91A-68E431ADF1A9}" srcOrd="1" destOrd="0" presId="urn:microsoft.com/office/officeart/2005/8/layout/orgChart1"/>
    <dgm:cxn modelId="{2F02B114-AE44-488A-AB4D-BA844FE85787}" type="presOf" srcId="{00C63A70-8A3D-46F8-A485-358CABEA8765}" destId="{6E351A66-6ED2-40A3-9557-096123A6CEBD}" srcOrd="1" destOrd="0" presId="urn:microsoft.com/office/officeart/2005/8/layout/orgChart1"/>
    <dgm:cxn modelId="{2734B814-397F-42E3-BE6F-16597DC042C4}" type="presOf" srcId="{9C72A5AB-B021-4ACB-AED7-9D03EDC49B2B}" destId="{A8D50675-335E-4B2D-809B-83E1F03E4C36}" srcOrd="1" destOrd="0" presId="urn:microsoft.com/office/officeart/2005/8/layout/orgChart1"/>
    <dgm:cxn modelId="{D0E0E314-0F34-4ECD-A66C-51FCFF3C62D4}" srcId="{4B651FDB-A179-4A0E-8345-AB623143DE77}" destId="{FC52AB1C-D8DE-4BB2-A380-DD10D813DD7A}" srcOrd="1" destOrd="0" parTransId="{6171D0E0-C009-4B6C-A052-81A7CB67B160}" sibTransId="{338C302B-63DB-4B5C-8A09-C5CBD9B0C07D}"/>
    <dgm:cxn modelId="{4B273318-1536-49EB-B900-92F90A9F550B}" srcId="{B3EDB3EF-80F8-4DAB-AEAA-2F229CF9A5E4}" destId="{9C72A5AB-B021-4ACB-AED7-9D03EDC49B2B}" srcOrd="2" destOrd="0" parTransId="{0F1D9FCB-7331-4865-9A4B-D47D84327483}" sibTransId="{FEF95A93-E5DE-4EF6-90EF-4A7242CB02C5}"/>
    <dgm:cxn modelId="{44E6F018-8517-480C-A66C-55A568EA71C8}" srcId="{00C63A70-8A3D-46F8-A485-358CABEA8765}" destId="{C4DF15A6-6DD9-411F-9551-57CAE036A6CC}" srcOrd="0" destOrd="0" parTransId="{A6624A27-51A4-4755-A99C-C78CC4057A82}" sibTransId="{FC550B88-056B-4216-BCEB-B3DCCCD5A8A8}"/>
    <dgm:cxn modelId="{5C228819-32A3-4248-BC72-E0C7BA96A657}" srcId="{4D2E0103-A3CC-41B9-8115-F775ED3ED11F}" destId="{96624DFB-D86B-4B32-887E-7449F5263876}" srcOrd="2" destOrd="0" parTransId="{56D13E61-36C8-45D7-9507-9667EAEC02F6}" sibTransId="{905952B1-F7C1-47D5-9CC5-154126C4E2FE}"/>
    <dgm:cxn modelId="{958EF11C-03CF-48B2-A875-794BF2BB3C4B}" type="presOf" srcId="{5EA3C730-8E0A-4B69-8839-5AA09943AB05}" destId="{1C6128A9-559B-4122-8702-81BD56E8D355}" srcOrd="1" destOrd="0" presId="urn:microsoft.com/office/officeart/2005/8/layout/orgChart1"/>
    <dgm:cxn modelId="{C5C73921-388F-468E-B46C-7641CB2FA0C3}" type="presOf" srcId="{B3EDB3EF-80F8-4DAB-AEAA-2F229CF9A5E4}" destId="{87E62CF7-5B6D-433A-89FF-DC68A3CC8CAD}" srcOrd="1" destOrd="0" presId="urn:microsoft.com/office/officeart/2005/8/layout/orgChart1"/>
    <dgm:cxn modelId="{FD491C24-5DE7-4EA1-9159-C84C6CFAE9F5}" type="presOf" srcId="{C4DF15A6-6DD9-411F-9551-57CAE036A6CC}" destId="{C4EFBD05-E9E1-4101-BABB-F901D9AA7453}" srcOrd="0" destOrd="0" presId="urn:microsoft.com/office/officeart/2005/8/layout/orgChart1"/>
    <dgm:cxn modelId="{A52E3C25-3003-4BFF-BA4F-239C7F7EC217}" type="presOf" srcId="{00C63A70-8A3D-46F8-A485-358CABEA8765}" destId="{27DF36D4-C887-4AC6-991E-58FD61D7EAA2}" srcOrd="0" destOrd="0" presId="urn:microsoft.com/office/officeart/2005/8/layout/orgChart1"/>
    <dgm:cxn modelId="{EED4D727-279D-42D5-9964-A0BCDFB340B8}" type="presOf" srcId="{3043D5B0-5F1E-4187-BB70-89EF8F9F1E56}" destId="{328C2A81-2B36-4398-A416-704CDF3981B9}" srcOrd="0" destOrd="0" presId="urn:microsoft.com/office/officeart/2005/8/layout/orgChart1"/>
    <dgm:cxn modelId="{9353442A-DFDB-437F-BE85-05C69A3FB516}" type="presOf" srcId="{EBE1421A-9F77-4062-8BED-F9ACA244C9CA}" destId="{3FB4FCFA-9332-45CF-ABC0-F58CBAC06BAF}" srcOrd="1" destOrd="0" presId="urn:microsoft.com/office/officeart/2005/8/layout/orgChart1"/>
    <dgm:cxn modelId="{8E805E30-5435-4028-9AD2-8A0157877E25}" type="presOf" srcId="{C1E238A4-983B-446E-AA17-0AAC0986A0A7}" destId="{FE244992-EB5F-4415-B427-ADB6E90B64BE}" srcOrd="0" destOrd="0" presId="urn:microsoft.com/office/officeart/2005/8/layout/orgChart1"/>
    <dgm:cxn modelId="{2923B033-DE71-4986-A1F9-43371673E11C}" type="presOf" srcId="{90F2BA18-8930-4A94-BA77-17603982D062}" destId="{3D45913F-D3E4-4BA3-AF0D-4554B270B471}" srcOrd="0" destOrd="0" presId="urn:microsoft.com/office/officeart/2005/8/layout/orgChart1"/>
    <dgm:cxn modelId="{685A0936-B8D8-42AE-A413-5690061E7FC7}" type="presOf" srcId="{ADDF9192-6488-4F2E-9869-DE7ED5DA51CF}" destId="{966396D7-C777-4327-8C60-46B817AD7AE5}" srcOrd="1" destOrd="0" presId="urn:microsoft.com/office/officeart/2005/8/layout/orgChart1"/>
    <dgm:cxn modelId="{75D16F40-3002-473B-861E-84468174ED95}" type="presOf" srcId="{B3EDB3EF-80F8-4DAB-AEAA-2F229CF9A5E4}" destId="{118594A6-A4CB-4899-93A9-4B45DEA760FC}" srcOrd="0" destOrd="0" presId="urn:microsoft.com/office/officeart/2005/8/layout/orgChart1"/>
    <dgm:cxn modelId="{8C44BA60-15E5-49D6-9446-99C5A00C6F95}" type="presOf" srcId="{49E81A67-BA46-406A-A88F-45FEC2D910BA}" destId="{BAED9177-7F2C-4A3A-87B1-23BA304FA1A6}" srcOrd="0" destOrd="0" presId="urn:microsoft.com/office/officeart/2005/8/layout/orgChart1"/>
    <dgm:cxn modelId="{6EA9EA60-FDEA-4BB1-8C3F-6D8ADC090D5A}" type="presOf" srcId="{66BF5EF1-4017-4F14-AE97-288DB8724D13}" destId="{3E602583-644A-4BC2-9017-53871BFE30AE}" srcOrd="1" destOrd="0" presId="urn:microsoft.com/office/officeart/2005/8/layout/orgChart1"/>
    <dgm:cxn modelId="{735B1766-D648-4314-9AEF-52AA38536133}" type="presOf" srcId="{F99B5FE9-C0FD-45CC-A2A6-74F22FE88745}" destId="{AE699B6B-9941-4095-9F27-7426EF36D573}" srcOrd="1" destOrd="0" presId="urn:microsoft.com/office/officeart/2005/8/layout/orgChart1"/>
    <dgm:cxn modelId="{0F689246-46EA-4942-BB1E-A4FD9D7E282A}" type="presOf" srcId="{5CAF607F-4EBF-4F11-9827-C473715B660F}" destId="{6DA69930-C37A-4BD9-9273-8173E02F9191}" srcOrd="0" destOrd="0" presId="urn:microsoft.com/office/officeart/2005/8/layout/orgChart1"/>
    <dgm:cxn modelId="{C1824D47-5353-4B89-A206-3F68798E1ADF}" srcId="{4D2E0103-A3CC-41B9-8115-F775ED3ED11F}" destId="{00C63A70-8A3D-46F8-A485-358CABEA8765}" srcOrd="0" destOrd="0" parTransId="{94FC96F7-D69C-43F9-9F01-AF98B8B8E63A}" sibTransId="{3DD70929-4862-4B19-A699-63198F5429B4}"/>
    <dgm:cxn modelId="{8CD8F047-2FA8-4BED-9D49-7DA6DF2C6B09}" type="presOf" srcId="{5078AC8B-B31C-4FAB-9E19-8AF19AA8629A}" destId="{08575052-4CEA-423E-8720-CD767463C46E}" srcOrd="0" destOrd="0" presId="urn:microsoft.com/office/officeart/2005/8/layout/orgChart1"/>
    <dgm:cxn modelId="{588C6B48-86AB-4E5E-8586-CE601CB4FDC7}" srcId="{4D2E0103-A3CC-41B9-8115-F775ED3ED11F}" destId="{8554DDC7-C26A-4B9F-83DE-2D51C8DE2032}" srcOrd="1" destOrd="0" parTransId="{0468077E-0049-4EA1-8A7B-FF7B6A4CD1B1}" sibTransId="{005F569D-B9DD-4036-8750-5C63DEE668E9}"/>
    <dgm:cxn modelId="{53120A69-BB6C-4409-AA4F-B1672DF7C861}" srcId="{B3EDB3EF-80F8-4DAB-AEAA-2F229CF9A5E4}" destId="{5EA3C730-8E0A-4B69-8839-5AA09943AB05}" srcOrd="1" destOrd="0" parTransId="{90F2BA18-8930-4A94-BA77-17603982D062}" sibTransId="{F336E666-BBEC-42CC-A08C-7730CC3DAC00}"/>
    <dgm:cxn modelId="{2822B749-498C-4EC2-A25D-D446EA82CC67}" srcId="{4B651FDB-A179-4A0E-8345-AB623143DE77}" destId="{66BF5EF1-4017-4F14-AE97-288DB8724D13}" srcOrd="0" destOrd="0" parTransId="{B1DAAE3A-7BC8-4199-A31F-B064D7549012}" sibTransId="{053F4604-C422-496A-B6B6-5C9DAF2C98D2}"/>
    <dgm:cxn modelId="{7D89874B-5635-4BDA-B6F5-BE490289565B}" type="presOf" srcId="{5078AC8B-B31C-4FAB-9E19-8AF19AA8629A}" destId="{9CA5A812-0D73-44AF-B8DE-2AD0FD7CF088}" srcOrd="1" destOrd="0" presId="urn:microsoft.com/office/officeart/2005/8/layout/orgChart1"/>
    <dgm:cxn modelId="{B7614A4D-8C75-4C0A-A56E-BC21C9DE0183}" type="presOf" srcId="{94FC96F7-D69C-43F9-9F01-AF98B8B8E63A}" destId="{9BA1649B-2CFE-41FD-8B60-B6516F9D2C7D}" srcOrd="0" destOrd="0" presId="urn:microsoft.com/office/officeart/2005/8/layout/orgChart1"/>
    <dgm:cxn modelId="{0E43BD6D-5B1A-47E2-A969-8E9504816664}" type="presOf" srcId="{FBAF6256-BC43-477C-B0B3-8557B539D63D}" destId="{41B0F0B6-9D4A-4D18-99BC-782B0395E0C0}" srcOrd="0" destOrd="0" presId="urn:microsoft.com/office/officeart/2005/8/layout/orgChart1"/>
    <dgm:cxn modelId="{CE7F8D4E-EEDF-4FF4-97E6-2547ACBE3BC7}" type="presOf" srcId="{BAF66259-9BA0-4D9C-A936-668BA425E733}" destId="{93596CFE-D698-415A-A3D8-DE227FC39858}" srcOrd="1" destOrd="0" presId="urn:microsoft.com/office/officeart/2005/8/layout/orgChart1"/>
    <dgm:cxn modelId="{1FCFAE6E-4AD3-49BC-8884-577116D8254B}" type="presOf" srcId="{5EA3C730-8E0A-4B69-8839-5AA09943AB05}" destId="{4DF89EF4-A989-4664-A65A-A493FBEDFCA6}" srcOrd="0" destOrd="0" presId="urn:microsoft.com/office/officeart/2005/8/layout/orgChart1"/>
    <dgm:cxn modelId="{B6710171-6FFF-4114-BC9A-20C074C6BA13}" srcId="{96624DFB-D86B-4B32-887E-7449F5263876}" destId="{EBE1421A-9F77-4062-8BED-F9ACA244C9CA}" srcOrd="0" destOrd="0" parTransId="{88CB511C-32B6-407C-AB1F-A7772307CA0A}" sibTransId="{BD3160B9-3561-4EB7-B3E8-4A57A3E9B4C6}"/>
    <dgm:cxn modelId="{F169FA72-E550-4495-8148-7B4401EB6228}" type="presOf" srcId="{4D2E0103-A3CC-41B9-8115-F775ED3ED11F}" destId="{9B81F4BE-04A4-48E0-9CE1-391AF33F5B13}" srcOrd="0" destOrd="0" presId="urn:microsoft.com/office/officeart/2005/8/layout/orgChart1"/>
    <dgm:cxn modelId="{BB350A73-6529-4460-889E-3E9FD20BDEC6}" type="presOf" srcId="{760F5BDF-78E0-4F89-A3C8-92F7E44BB8EE}" destId="{F7F1BEAE-ACD4-4357-BDB9-1AF788958C62}" srcOrd="0" destOrd="0" presId="urn:microsoft.com/office/officeart/2005/8/layout/orgChart1"/>
    <dgm:cxn modelId="{04A1C173-94DF-480E-8099-F4A5B0EF9048}" type="presOf" srcId="{0F1D9FCB-7331-4865-9A4B-D47D84327483}" destId="{A0095F07-F375-491D-8D47-8ACF4A563F49}" srcOrd="0" destOrd="0" presId="urn:microsoft.com/office/officeart/2005/8/layout/orgChart1"/>
    <dgm:cxn modelId="{5DBD0354-C6BD-4998-83B1-7B47FF1141B5}" type="presOf" srcId="{F306B66A-D803-4C3C-A1AE-423D15B1406F}" destId="{71A94D5B-1209-4277-997A-96E8B9A3E678}" srcOrd="1" destOrd="0" presId="urn:microsoft.com/office/officeart/2005/8/layout/orgChart1"/>
    <dgm:cxn modelId="{36561755-6E49-4C74-992C-DDEC475620F7}" type="presOf" srcId="{F99B5FE9-C0FD-45CC-A2A6-74F22FE88745}" destId="{C05DFC1E-74D3-4CA6-A63F-90081809CFD0}" srcOrd="0" destOrd="0" presId="urn:microsoft.com/office/officeart/2005/8/layout/orgChart1"/>
    <dgm:cxn modelId="{1E7D6C55-F560-43EB-AA14-9F94B0BEF14D}" type="presOf" srcId="{3043D5B0-5F1E-4187-BB70-89EF8F9F1E56}" destId="{8B250F06-195B-465A-964D-EEAC46112A29}" srcOrd="1" destOrd="0" presId="urn:microsoft.com/office/officeart/2005/8/layout/orgChart1"/>
    <dgm:cxn modelId="{07351A77-9396-4708-A974-C72EED7AC980}" type="presOf" srcId="{4D2E0103-A3CC-41B9-8115-F775ED3ED11F}" destId="{BAF69898-D5FC-450C-A4F7-E03AEB33F7C2}" srcOrd="1" destOrd="0" presId="urn:microsoft.com/office/officeart/2005/8/layout/orgChart1"/>
    <dgm:cxn modelId="{A1FE147A-0038-4AE4-AE75-255121BC245E}" type="presOf" srcId="{BAF66259-9BA0-4D9C-A936-668BA425E733}" destId="{DC2548F9-34E9-4064-851F-D9BFC4FB1E44}" srcOrd="0" destOrd="0" presId="urn:microsoft.com/office/officeart/2005/8/layout/orgChart1"/>
    <dgm:cxn modelId="{C07BAA7A-75AE-4DEA-9AE9-E07C4238DAA6}" type="presOf" srcId="{D871EE91-B291-40D6-958F-95F429357E3D}" destId="{D68076AF-3BD2-4597-AC82-1730661459B2}" srcOrd="0" destOrd="0" presId="urn:microsoft.com/office/officeart/2005/8/layout/orgChart1"/>
    <dgm:cxn modelId="{4D4D247C-3608-4462-9CD9-A0E6AB469280}" type="presOf" srcId="{FC52AB1C-D8DE-4BB2-A380-DD10D813DD7A}" destId="{CF6C367F-2138-4DF5-90B1-1B060038E65C}" srcOrd="0" destOrd="0" presId="urn:microsoft.com/office/officeart/2005/8/layout/orgChart1"/>
    <dgm:cxn modelId="{6A76897C-CF4F-4B8D-A47B-13E67B6F5202}" srcId="{FF68E714-5838-499D-8F26-18648F88D8A9}" destId="{71A28C65-CD7E-43DB-8018-B7D894FCEC75}" srcOrd="0" destOrd="0" parTransId="{49E81A67-BA46-406A-A88F-45FEC2D910BA}" sibTransId="{948FF289-B063-40D2-8879-E84C989C9659}"/>
    <dgm:cxn modelId="{8BB5767E-16CD-4C75-A409-9C2FE332E451}" type="presOf" srcId="{6171D0E0-C009-4B6C-A052-81A7CB67B160}" destId="{5BEBE8D7-EA7A-4216-B2C8-6FB1ADE93837}" srcOrd="0" destOrd="0" presId="urn:microsoft.com/office/officeart/2005/8/layout/orgChart1"/>
    <dgm:cxn modelId="{877A9981-9716-43FA-86BF-BCDBFBDE11A0}" type="presOf" srcId="{DD9B035D-CCD1-48C8-8107-9D6977F230CA}" destId="{2BC46386-F91F-4E7C-BFA9-574FEFFF73EC}" srcOrd="0" destOrd="0" presId="urn:microsoft.com/office/officeart/2005/8/layout/orgChart1"/>
    <dgm:cxn modelId="{05E0E68D-8E65-42EA-BA43-A58984F6B0B3}" srcId="{66BF5EF1-4017-4F14-AE97-288DB8724D13}" destId="{F99B5FE9-C0FD-45CC-A2A6-74F22FE88745}" srcOrd="1" destOrd="0" parTransId="{A78541FE-6E47-4ECA-8C17-8146823E2795}" sibTransId="{E6B7BC3B-7A85-4A18-9871-C1A374D0ECF9}"/>
    <dgm:cxn modelId="{B96C658F-58CD-4741-AEC0-EAE66FAA09CC}" type="presOf" srcId="{66BF5EF1-4017-4F14-AE97-288DB8724D13}" destId="{41CD2C8D-6711-404A-88A9-9889590FAC78}" srcOrd="0" destOrd="0" presId="urn:microsoft.com/office/officeart/2005/8/layout/orgChart1"/>
    <dgm:cxn modelId="{553CE6A0-7D2B-4844-A5FB-D16CDCA7B4E0}" type="presOf" srcId="{0468077E-0049-4EA1-8A7B-FF7B6A4CD1B1}" destId="{B632C025-9EFA-4D9C-906A-D815C5BE6C2A}" srcOrd="0" destOrd="0" presId="urn:microsoft.com/office/officeart/2005/8/layout/orgChart1"/>
    <dgm:cxn modelId="{7503A9A1-183A-42AC-9073-0DDC1A3D902C}" type="presOf" srcId="{EBE1421A-9F77-4062-8BED-F9ACA244C9CA}" destId="{2BBC3C33-C447-4664-AD71-EECAFF497D17}" srcOrd="0" destOrd="0" presId="urn:microsoft.com/office/officeart/2005/8/layout/orgChart1"/>
    <dgm:cxn modelId="{93FBF8A8-E301-4D17-B2FF-FBA5083DB3A2}" srcId="{4D2E0103-A3CC-41B9-8115-F775ED3ED11F}" destId="{5078AC8B-B31C-4FAB-9E19-8AF19AA8629A}" srcOrd="4" destOrd="0" parTransId="{5CAF607F-4EBF-4F11-9827-C473715B660F}" sibTransId="{8B21B680-27BD-42A9-A9C3-E3C47BA89B8F}"/>
    <dgm:cxn modelId="{09DEB3AB-4A61-41A7-8C73-6C7DE9002A9A}" srcId="{B3EDB3EF-80F8-4DAB-AEAA-2F229CF9A5E4}" destId="{BAF66259-9BA0-4D9C-A936-668BA425E733}" srcOrd="0" destOrd="0" parTransId="{A9F248A6-407E-467C-BC6C-B4267B088CE6}" sibTransId="{C268EEBF-7F60-4E19-9CC3-8701737C5445}"/>
    <dgm:cxn modelId="{ACC5B7AC-6FEB-4A44-9C2C-2130A65F4C75}" srcId="{FC52AB1C-D8DE-4BB2-A380-DD10D813DD7A}" destId="{F306B66A-D803-4C3C-A1AE-423D15B1406F}" srcOrd="0" destOrd="0" parTransId="{C1E238A4-983B-446E-AA17-0AAC0986A0A7}" sibTransId="{E7FE6438-0B9C-4316-B71F-72085627E247}"/>
    <dgm:cxn modelId="{79DBF6AD-1E7B-4177-BEED-C4CB2A45B48F}" type="presOf" srcId="{8554DDC7-C26A-4B9F-83DE-2D51C8DE2032}" destId="{BC65AB54-F72C-4F3D-92B3-D9685EE73E52}" srcOrd="1" destOrd="0" presId="urn:microsoft.com/office/officeart/2005/8/layout/orgChart1"/>
    <dgm:cxn modelId="{D107B6B4-CAE3-408F-8321-C7487200AE3D}" type="presOf" srcId="{A78541FE-6E47-4ECA-8C17-8146823E2795}" destId="{FAF24785-780E-41FB-ADC2-9F72309F3612}" srcOrd="0" destOrd="0" presId="urn:microsoft.com/office/officeart/2005/8/layout/orgChart1"/>
    <dgm:cxn modelId="{B95B13B5-8EA1-4D57-AD3C-55FEA7AD4725}" type="presOf" srcId="{9C72A5AB-B021-4ACB-AED7-9D03EDC49B2B}" destId="{ACADC078-4DB6-46CC-A0AE-3D2AB6130CFC}" srcOrd="0" destOrd="0" presId="urn:microsoft.com/office/officeart/2005/8/layout/orgChart1"/>
    <dgm:cxn modelId="{881C2CBE-F756-4E7F-ABE4-AE609EF9FEE7}" type="presOf" srcId="{AB5395FE-87C0-4311-8C02-8DF2D532DD9E}" destId="{2A71E1DE-DCC0-4A85-8AA4-8FE35E4F4043}" srcOrd="1" destOrd="0" presId="urn:microsoft.com/office/officeart/2005/8/layout/orgChart1"/>
    <dgm:cxn modelId="{24FF26C3-46CE-4014-A1E3-CAB4407A34A1}" type="presOf" srcId="{F306B66A-D803-4C3C-A1AE-423D15B1406F}" destId="{9819964B-F62E-4EA3-978E-5DD55612CC48}" srcOrd="0" destOrd="0" presId="urn:microsoft.com/office/officeart/2005/8/layout/orgChart1"/>
    <dgm:cxn modelId="{B97D1DC4-6549-4DA2-8A29-B4018C0CB99E}" type="presOf" srcId="{96624DFB-D86B-4B32-887E-7449F5263876}" destId="{4B76B135-F26F-4FB2-8B50-48D6B5EFBC6D}" srcOrd="0" destOrd="0" presId="urn:microsoft.com/office/officeart/2005/8/layout/orgChart1"/>
    <dgm:cxn modelId="{2BFC48C5-BDA8-4C45-8798-7EFFE135E894}" srcId="{4D2E0103-A3CC-41B9-8115-F775ED3ED11F}" destId="{FF68E714-5838-499D-8F26-18648F88D8A9}" srcOrd="3" destOrd="0" parTransId="{FBAF6256-BC43-477C-B0B3-8557B539D63D}" sibTransId="{FF13AF43-15B5-40C6-AE6A-F9437B7F64A5}"/>
    <dgm:cxn modelId="{418441C6-C615-4236-9CC5-22496935A506}" type="presOf" srcId="{4B651FDB-A179-4A0E-8345-AB623143DE77}" destId="{DC3CD3B6-E9D3-44F5-8403-A21AB0351180}" srcOrd="0" destOrd="0" presId="urn:microsoft.com/office/officeart/2005/8/layout/orgChart1"/>
    <dgm:cxn modelId="{C0D2C4D1-A4A3-414E-AABC-92B280EFA2AB}" srcId="{8554DDC7-C26A-4B9F-83DE-2D51C8DE2032}" destId="{3043D5B0-5F1E-4187-BB70-89EF8F9F1E56}" srcOrd="0" destOrd="0" parTransId="{D871EE91-B291-40D6-958F-95F429357E3D}" sibTransId="{AE88E049-8AB7-4E08-83D7-6EFAE6DB0BC5}"/>
    <dgm:cxn modelId="{F06079D2-5510-4FDE-88C4-7C4DBF78D2BF}" type="presOf" srcId="{52A386B2-020D-49E5-9BE2-6C465A9EFEF8}" destId="{56F1AB65-2D8A-49D1-B9CE-05D355F7A191}" srcOrd="0" destOrd="0" presId="urn:microsoft.com/office/officeart/2005/8/layout/orgChart1"/>
    <dgm:cxn modelId="{D2C645D7-00F5-4EE8-9229-9344C00469EF}" type="presOf" srcId="{AB5395FE-87C0-4311-8C02-8DF2D532DD9E}" destId="{6522C92A-F2A7-40E3-B4E5-9D63D7C7C915}" srcOrd="0" destOrd="0" presId="urn:microsoft.com/office/officeart/2005/8/layout/orgChart1"/>
    <dgm:cxn modelId="{B31E85DA-B8E1-4EDF-8532-1BA35C24C47D}" type="presOf" srcId="{71A28C65-CD7E-43DB-8018-B7D894FCEC75}" destId="{F8269F1C-E548-4657-BD05-15D4FAB382CE}" srcOrd="1" destOrd="0" presId="urn:microsoft.com/office/officeart/2005/8/layout/orgChart1"/>
    <dgm:cxn modelId="{369347DD-C68A-4BE7-906C-9AE325BACF5B}" type="presOf" srcId="{8554DDC7-C26A-4B9F-83DE-2D51C8DE2032}" destId="{1414A57E-15B7-4EB9-90F3-F2615F7FD907}" srcOrd="0" destOrd="0" presId="urn:microsoft.com/office/officeart/2005/8/layout/orgChart1"/>
    <dgm:cxn modelId="{9CCB9CDD-DD28-4A80-87A6-19AA7E709FBC}" type="presOf" srcId="{FF68E714-5838-499D-8F26-18648F88D8A9}" destId="{22DA1480-BE11-4C9F-A47B-B6F037D03BCB}" srcOrd="0" destOrd="0" presId="urn:microsoft.com/office/officeart/2005/8/layout/orgChart1"/>
    <dgm:cxn modelId="{653BF3DE-EB38-4CB6-B8B7-BA152E9C0315}" type="presOf" srcId="{FC52AB1C-D8DE-4BB2-A380-DD10D813DD7A}" destId="{E821CA02-1B88-4D16-BE58-DF4C1611C54F}" srcOrd="1" destOrd="0" presId="urn:microsoft.com/office/officeart/2005/8/layout/orgChart1"/>
    <dgm:cxn modelId="{4BA6C0E2-7BCF-473A-B0B6-A053936C6391}" type="presOf" srcId="{91471C08-89BF-4F52-8000-98822BAE7750}" destId="{E0FBE52E-B45E-4400-8AB2-7CAA209A056D}" srcOrd="0" destOrd="0" presId="urn:microsoft.com/office/officeart/2005/8/layout/orgChart1"/>
    <dgm:cxn modelId="{AA9A70E5-A1EA-4B77-A595-E0375F55ED52}" type="presOf" srcId="{96624DFB-D86B-4B32-887E-7449F5263876}" destId="{75B20A6A-B109-480C-B311-F4E1A69DA0ED}" srcOrd="1" destOrd="0" presId="urn:microsoft.com/office/officeart/2005/8/layout/orgChart1"/>
    <dgm:cxn modelId="{EF11D2E5-27F6-462D-851D-C30353606867}" srcId="{66BF5EF1-4017-4F14-AE97-288DB8724D13}" destId="{AB5395FE-87C0-4311-8C02-8DF2D532DD9E}" srcOrd="0" destOrd="0" parTransId="{01E7DC85-8685-4904-AB65-B7F23483377B}" sibTransId="{E0763945-553B-4E2D-A111-DCD79FC67C6C}"/>
    <dgm:cxn modelId="{0E75A9E9-93BD-4B09-9140-AECE07D66AE1}" srcId="{760F5BDF-78E0-4F89-A3C8-92F7E44BB8EE}" destId="{4B651FDB-A179-4A0E-8345-AB623143DE77}" srcOrd="0" destOrd="0" parTransId="{B97AA8BA-6961-47CD-BA6A-49EFC564ADDF}" sibTransId="{BC43F5BD-C5FB-431C-B3C7-6E8D460BCDA1}"/>
    <dgm:cxn modelId="{F10FD9EE-4002-4687-B0BF-9872DC4B1648}" type="presOf" srcId="{FF68E714-5838-499D-8F26-18648F88D8A9}" destId="{117462F0-E962-450D-AA5C-A81A588B9947}" srcOrd="1" destOrd="0" presId="urn:microsoft.com/office/officeart/2005/8/layout/orgChart1"/>
    <dgm:cxn modelId="{5AAD9EF0-9808-41C0-B3F6-51C067373F10}" srcId="{5078AC8B-B31C-4FAB-9E19-8AF19AA8629A}" destId="{ADDF9192-6488-4F2E-9869-DE7ED5DA51CF}" srcOrd="0" destOrd="0" parTransId="{91471C08-89BF-4F52-8000-98822BAE7750}" sibTransId="{D8D04E18-04F2-46FE-A1F3-F31F360296AF}"/>
    <dgm:cxn modelId="{E60F94F1-3567-4A75-B16D-7FD11CCDE82A}" type="presOf" srcId="{88CB511C-32B6-407C-AB1F-A7772307CA0A}" destId="{91176CDB-309C-432B-A95E-8F75F292B60B}" srcOrd="0" destOrd="0" presId="urn:microsoft.com/office/officeart/2005/8/layout/orgChart1"/>
    <dgm:cxn modelId="{4C4F14F4-C6AE-44D6-B09C-783901FEFAB9}" type="presOf" srcId="{4B651FDB-A179-4A0E-8345-AB623143DE77}" destId="{3D689B84-B30E-4C1A-ADDA-A92935D75920}" srcOrd="1" destOrd="0" presId="urn:microsoft.com/office/officeart/2005/8/layout/orgChart1"/>
    <dgm:cxn modelId="{93A815FA-54AD-4DA6-8FBB-DD284536E643}" type="presOf" srcId="{A6624A27-51A4-4755-A99C-C78CC4057A82}" destId="{689C15C7-0D09-4D24-B7EF-5EE16D828144}" srcOrd="0" destOrd="0" presId="urn:microsoft.com/office/officeart/2005/8/layout/orgChart1"/>
    <dgm:cxn modelId="{ACDCB5FC-95BF-441D-A019-32C36E69EF08}" srcId="{FC52AB1C-D8DE-4BB2-A380-DD10D813DD7A}" destId="{4D2E0103-A3CC-41B9-8115-F775ED3ED11F}" srcOrd="1" destOrd="0" parTransId="{52A386B2-020D-49E5-9BE2-6C465A9EFEF8}" sibTransId="{5955DA06-216A-4003-8F89-72A296DABD8D}"/>
    <dgm:cxn modelId="{83844363-FB04-40D3-9ECF-F0C657833A88}" type="presParOf" srcId="{F7F1BEAE-ACD4-4357-BDB9-1AF788958C62}" destId="{0CB018D2-21A1-4581-B3C9-EB1DA7650A3F}" srcOrd="0" destOrd="0" presId="urn:microsoft.com/office/officeart/2005/8/layout/orgChart1"/>
    <dgm:cxn modelId="{9CA44B11-2ED7-4BA5-9327-9FB43DC78326}" type="presParOf" srcId="{0CB018D2-21A1-4581-B3C9-EB1DA7650A3F}" destId="{B57649D2-F8CC-4A91-838F-C73B9A7FD0CE}" srcOrd="0" destOrd="0" presId="urn:microsoft.com/office/officeart/2005/8/layout/orgChart1"/>
    <dgm:cxn modelId="{4936C9E1-C924-4E69-8B00-E9ADEC1538B1}" type="presParOf" srcId="{B57649D2-F8CC-4A91-838F-C73B9A7FD0CE}" destId="{DC3CD3B6-E9D3-44F5-8403-A21AB0351180}" srcOrd="0" destOrd="0" presId="urn:microsoft.com/office/officeart/2005/8/layout/orgChart1"/>
    <dgm:cxn modelId="{87627949-132B-44CB-B2B4-800E1AA0E419}" type="presParOf" srcId="{B57649D2-F8CC-4A91-838F-C73B9A7FD0CE}" destId="{3D689B84-B30E-4C1A-ADDA-A92935D75920}" srcOrd="1" destOrd="0" presId="urn:microsoft.com/office/officeart/2005/8/layout/orgChart1"/>
    <dgm:cxn modelId="{B20B7B43-EA16-44E2-8CA5-B3F443219A00}" type="presParOf" srcId="{0CB018D2-21A1-4581-B3C9-EB1DA7650A3F}" destId="{A0E22AE8-727F-4CCA-91B2-01C4E52FC6DE}" srcOrd="1" destOrd="0" presId="urn:microsoft.com/office/officeart/2005/8/layout/orgChart1"/>
    <dgm:cxn modelId="{EFBA158B-9C04-4095-AE5E-6F09D96756CC}" type="presParOf" srcId="{A0E22AE8-727F-4CCA-91B2-01C4E52FC6DE}" destId="{9EFB7818-804F-4B64-A60B-BF1B43102E03}" srcOrd="0" destOrd="0" presId="urn:microsoft.com/office/officeart/2005/8/layout/orgChart1"/>
    <dgm:cxn modelId="{1CD2C659-F80F-4A83-9DA2-7C9E1935BCAA}" type="presParOf" srcId="{A0E22AE8-727F-4CCA-91B2-01C4E52FC6DE}" destId="{F59BAC54-8096-4A5A-8D43-D6341EDB3979}" srcOrd="1" destOrd="0" presId="urn:microsoft.com/office/officeart/2005/8/layout/orgChart1"/>
    <dgm:cxn modelId="{E76031A2-D15F-4BF1-B11E-46D1A137B060}" type="presParOf" srcId="{F59BAC54-8096-4A5A-8D43-D6341EDB3979}" destId="{ADA97CB8-18F0-4C58-91A8-EF6B4CFF4AA4}" srcOrd="0" destOrd="0" presId="urn:microsoft.com/office/officeart/2005/8/layout/orgChart1"/>
    <dgm:cxn modelId="{ADE7827F-B55D-4F0F-8C61-5FEFB5EE26E3}" type="presParOf" srcId="{ADA97CB8-18F0-4C58-91A8-EF6B4CFF4AA4}" destId="{41CD2C8D-6711-404A-88A9-9889590FAC78}" srcOrd="0" destOrd="0" presId="urn:microsoft.com/office/officeart/2005/8/layout/orgChart1"/>
    <dgm:cxn modelId="{0252B880-EA5B-459C-89F0-DAF534E1D040}" type="presParOf" srcId="{ADA97CB8-18F0-4C58-91A8-EF6B4CFF4AA4}" destId="{3E602583-644A-4BC2-9017-53871BFE30AE}" srcOrd="1" destOrd="0" presId="urn:microsoft.com/office/officeart/2005/8/layout/orgChart1"/>
    <dgm:cxn modelId="{CDF39C49-2978-4D52-8EB8-D93A50438C75}" type="presParOf" srcId="{F59BAC54-8096-4A5A-8D43-D6341EDB3979}" destId="{3C095478-088C-42DD-AAC7-C48EC20E3F83}" srcOrd="1" destOrd="0" presId="urn:microsoft.com/office/officeart/2005/8/layout/orgChart1"/>
    <dgm:cxn modelId="{8173E768-11A1-40FD-9CA5-45A500D6F369}" type="presParOf" srcId="{3C095478-088C-42DD-AAC7-C48EC20E3F83}" destId="{5B15AF1C-D423-4DD6-A89E-281AEDBD9E0D}" srcOrd="0" destOrd="0" presId="urn:microsoft.com/office/officeart/2005/8/layout/orgChart1"/>
    <dgm:cxn modelId="{FD1283C4-7D3C-42CF-9E5D-7AB801826F96}" type="presParOf" srcId="{3C095478-088C-42DD-AAC7-C48EC20E3F83}" destId="{DF53B08A-C7CC-497B-A9E0-813AF798BE23}" srcOrd="1" destOrd="0" presId="urn:microsoft.com/office/officeart/2005/8/layout/orgChart1"/>
    <dgm:cxn modelId="{49083749-9F1B-4495-9826-44EACE738EE6}" type="presParOf" srcId="{DF53B08A-C7CC-497B-A9E0-813AF798BE23}" destId="{BA3848C8-D802-4E13-8E47-CE273CD61A76}" srcOrd="0" destOrd="0" presId="urn:microsoft.com/office/officeart/2005/8/layout/orgChart1"/>
    <dgm:cxn modelId="{E3CC849A-2A85-47E7-973B-A67A18E905EC}" type="presParOf" srcId="{BA3848C8-D802-4E13-8E47-CE273CD61A76}" destId="{6522C92A-F2A7-40E3-B4E5-9D63D7C7C915}" srcOrd="0" destOrd="0" presId="urn:microsoft.com/office/officeart/2005/8/layout/orgChart1"/>
    <dgm:cxn modelId="{91718864-13DC-49B8-9EC1-A8A2325C3607}" type="presParOf" srcId="{BA3848C8-D802-4E13-8E47-CE273CD61A76}" destId="{2A71E1DE-DCC0-4A85-8AA4-8FE35E4F4043}" srcOrd="1" destOrd="0" presId="urn:microsoft.com/office/officeart/2005/8/layout/orgChart1"/>
    <dgm:cxn modelId="{241890E7-B1A1-4878-A21D-43AC523ECFE1}" type="presParOf" srcId="{DF53B08A-C7CC-497B-A9E0-813AF798BE23}" destId="{1C58A662-D61A-410C-A435-3FB958FD396F}" srcOrd="1" destOrd="0" presId="urn:microsoft.com/office/officeart/2005/8/layout/orgChart1"/>
    <dgm:cxn modelId="{AA85B44A-ECED-469F-A9A4-E02CBFE70499}" type="presParOf" srcId="{DF53B08A-C7CC-497B-A9E0-813AF798BE23}" destId="{00C8AC3B-1C1B-4822-B99F-E295E72225D7}" srcOrd="2" destOrd="0" presId="urn:microsoft.com/office/officeart/2005/8/layout/orgChart1"/>
    <dgm:cxn modelId="{71F6E828-2E17-41FF-95C9-F9C2B7FE205A}" type="presParOf" srcId="{3C095478-088C-42DD-AAC7-C48EC20E3F83}" destId="{FAF24785-780E-41FB-ADC2-9F72309F3612}" srcOrd="2" destOrd="0" presId="urn:microsoft.com/office/officeart/2005/8/layout/orgChart1"/>
    <dgm:cxn modelId="{302058AD-3800-4C72-843A-65FE3C460F47}" type="presParOf" srcId="{3C095478-088C-42DD-AAC7-C48EC20E3F83}" destId="{50BF9FC7-E186-4B94-8864-C8994F6FA545}" srcOrd="3" destOrd="0" presId="urn:microsoft.com/office/officeart/2005/8/layout/orgChart1"/>
    <dgm:cxn modelId="{AA1A3EA3-B044-4EC8-B953-9778EBAD47DC}" type="presParOf" srcId="{50BF9FC7-E186-4B94-8864-C8994F6FA545}" destId="{34B71DBA-86E9-4810-8A69-99FB9BF360A2}" srcOrd="0" destOrd="0" presId="urn:microsoft.com/office/officeart/2005/8/layout/orgChart1"/>
    <dgm:cxn modelId="{7EB3A494-30AF-4BE0-90FF-EF4B0ABFE1F8}" type="presParOf" srcId="{34B71DBA-86E9-4810-8A69-99FB9BF360A2}" destId="{C05DFC1E-74D3-4CA6-A63F-90081809CFD0}" srcOrd="0" destOrd="0" presId="urn:microsoft.com/office/officeart/2005/8/layout/orgChart1"/>
    <dgm:cxn modelId="{C59FCDFA-41B1-4039-985C-218A14D2BA65}" type="presParOf" srcId="{34B71DBA-86E9-4810-8A69-99FB9BF360A2}" destId="{AE699B6B-9941-4095-9F27-7426EF36D573}" srcOrd="1" destOrd="0" presId="urn:microsoft.com/office/officeart/2005/8/layout/orgChart1"/>
    <dgm:cxn modelId="{AFAC77AB-A839-44D8-9783-9802A4A1E2DE}" type="presParOf" srcId="{50BF9FC7-E186-4B94-8864-C8994F6FA545}" destId="{9508801F-6953-43FC-B751-1FCFBD1B7782}" srcOrd="1" destOrd="0" presId="urn:microsoft.com/office/officeart/2005/8/layout/orgChart1"/>
    <dgm:cxn modelId="{62B777FD-FFF3-4E44-AA78-2ED9D25EE2A6}" type="presParOf" srcId="{50BF9FC7-E186-4B94-8864-C8994F6FA545}" destId="{3A39891B-B958-4E81-80D4-DC464EBC06B2}" srcOrd="2" destOrd="0" presId="urn:microsoft.com/office/officeart/2005/8/layout/orgChart1"/>
    <dgm:cxn modelId="{C5163250-BE2A-4072-81EC-EFFAA3E90F7B}" type="presParOf" srcId="{F59BAC54-8096-4A5A-8D43-D6341EDB3979}" destId="{FFE883C9-6338-40C5-8D7A-46B9C79E497C}" srcOrd="2" destOrd="0" presId="urn:microsoft.com/office/officeart/2005/8/layout/orgChart1"/>
    <dgm:cxn modelId="{0617E7F5-CCE8-4192-9367-E6F435C430EC}" type="presParOf" srcId="{A0E22AE8-727F-4CCA-91B2-01C4E52FC6DE}" destId="{5BEBE8D7-EA7A-4216-B2C8-6FB1ADE93837}" srcOrd="2" destOrd="0" presId="urn:microsoft.com/office/officeart/2005/8/layout/orgChart1"/>
    <dgm:cxn modelId="{CD965A9F-AB99-491A-BFAA-C927AF19A1D6}" type="presParOf" srcId="{A0E22AE8-727F-4CCA-91B2-01C4E52FC6DE}" destId="{089F3D85-117E-4F2E-8863-886853665576}" srcOrd="3" destOrd="0" presId="urn:microsoft.com/office/officeart/2005/8/layout/orgChart1"/>
    <dgm:cxn modelId="{64DEC8F3-BF72-4B24-AF25-D2403369268D}" type="presParOf" srcId="{089F3D85-117E-4F2E-8863-886853665576}" destId="{F63812FC-DFB6-4596-9A01-1436AA409270}" srcOrd="0" destOrd="0" presId="urn:microsoft.com/office/officeart/2005/8/layout/orgChart1"/>
    <dgm:cxn modelId="{FA62A5C9-C632-4A39-B257-AAAF222ABAE9}" type="presParOf" srcId="{F63812FC-DFB6-4596-9A01-1436AA409270}" destId="{CF6C367F-2138-4DF5-90B1-1B060038E65C}" srcOrd="0" destOrd="0" presId="urn:microsoft.com/office/officeart/2005/8/layout/orgChart1"/>
    <dgm:cxn modelId="{03C4303D-EA75-43E9-B21D-D788CD01DFA0}" type="presParOf" srcId="{F63812FC-DFB6-4596-9A01-1436AA409270}" destId="{E821CA02-1B88-4D16-BE58-DF4C1611C54F}" srcOrd="1" destOrd="0" presId="urn:microsoft.com/office/officeart/2005/8/layout/orgChart1"/>
    <dgm:cxn modelId="{079A52ED-3215-4604-B7F9-31844D15010F}" type="presParOf" srcId="{089F3D85-117E-4F2E-8863-886853665576}" destId="{087FED46-A904-49A7-9D2B-7E16F2DA831B}" srcOrd="1" destOrd="0" presId="urn:microsoft.com/office/officeart/2005/8/layout/orgChart1"/>
    <dgm:cxn modelId="{EE24B8A4-B476-4AC2-B89C-0619F53E63C7}" type="presParOf" srcId="{087FED46-A904-49A7-9D2B-7E16F2DA831B}" destId="{FE244992-EB5F-4415-B427-ADB6E90B64BE}" srcOrd="0" destOrd="0" presId="urn:microsoft.com/office/officeart/2005/8/layout/orgChart1"/>
    <dgm:cxn modelId="{6B2C21D0-ABDB-477E-92A6-9C6D22C66177}" type="presParOf" srcId="{087FED46-A904-49A7-9D2B-7E16F2DA831B}" destId="{7687A66D-2F69-45D9-899A-2BD44579A0D3}" srcOrd="1" destOrd="0" presId="urn:microsoft.com/office/officeart/2005/8/layout/orgChart1"/>
    <dgm:cxn modelId="{45AE708B-165C-4D8A-A34F-7BF00D5A411E}" type="presParOf" srcId="{7687A66D-2F69-45D9-899A-2BD44579A0D3}" destId="{DC23D924-1809-48D4-9C80-F84BB7996F7B}" srcOrd="0" destOrd="0" presId="urn:microsoft.com/office/officeart/2005/8/layout/orgChart1"/>
    <dgm:cxn modelId="{3ED56C17-FE06-476B-9521-825CFC1250C0}" type="presParOf" srcId="{DC23D924-1809-48D4-9C80-F84BB7996F7B}" destId="{9819964B-F62E-4EA3-978E-5DD55612CC48}" srcOrd="0" destOrd="0" presId="urn:microsoft.com/office/officeart/2005/8/layout/orgChart1"/>
    <dgm:cxn modelId="{CB82E7A3-449C-408A-A6CC-42A4A53D98D9}" type="presParOf" srcId="{DC23D924-1809-48D4-9C80-F84BB7996F7B}" destId="{71A94D5B-1209-4277-997A-96E8B9A3E678}" srcOrd="1" destOrd="0" presId="urn:microsoft.com/office/officeart/2005/8/layout/orgChart1"/>
    <dgm:cxn modelId="{5843ADE8-E974-4C4D-A243-92F50BBBE4D3}" type="presParOf" srcId="{7687A66D-2F69-45D9-899A-2BD44579A0D3}" destId="{132DB0B1-FCC6-4967-967A-F2E2B4356351}" srcOrd="1" destOrd="0" presId="urn:microsoft.com/office/officeart/2005/8/layout/orgChart1"/>
    <dgm:cxn modelId="{BB7D1E60-F0C8-4737-8228-42AD67AFE84D}" type="presParOf" srcId="{7687A66D-2F69-45D9-899A-2BD44579A0D3}" destId="{755CAC0C-1D2E-4D61-A0D2-C5A24E7A363A}" srcOrd="2" destOrd="0" presId="urn:microsoft.com/office/officeart/2005/8/layout/orgChart1"/>
    <dgm:cxn modelId="{1CF3C8D5-9DCA-47B3-8457-FEB2FF071844}" type="presParOf" srcId="{087FED46-A904-49A7-9D2B-7E16F2DA831B}" destId="{56F1AB65-2D8A-49D1-B9CE-05D355F7A191}" srcOrd="2" destOrd="0" presId="urn:microsoft.com/office/officeart/2005/8/layout/orgChart1"/>
    <dgm:cxn modelId="{12B1DD39-A502-4F95-83E1-E66D9070D57B}" type="presParOf" srcId="{087FED46-A904-49A7-9D2B-7E16F2DA831B}" destId="{81EF3430-4F3F-4786-AB3F-7CCB80CB51CE}" srcOrd="3" destOrd="0" presId="urn:microsoft.com/office/officeart/2005/8/layout/orgChart1"/>
    <dgm:cxn modelId="{B5BFB32D-CDD7-4032-BFFB-EC427455EC08}" type="presParOf" srcId="{81EF3430-4F3F-4786-AB3F-7CCB80CB51CE}" destId="{2ABE2740-615C-4553-B46F-3CECC148FCA1}" srcOrd="0" destOrd="0" presId="urn:microsoft.com/office/officeart/2005/8/layout/orgChart1"/>
    <dgm:cxn modelId="{62F201DF-9CFC-4F86-98DF-9816695E6D6B}" type="presParOf" srcId="{2ABE2740-615C-4553-B46F-3CECC148FCA1}" destId="{9B81F4BE-04A4-48E0-9CE1-391AF33F5B13}" srcOrd="0" destOrd="0" presId="urn:microsoft.com/office/officeart/2005/8/layout/orgChart1"/>
    <dgm:cxn modelId="{5C02B38C-D7CD-4EF0-B279-C9385117A8C5}" type="presParOf" srcId="{2ABE2740-615C-4553-B46F-3CECC148FCA1}" destId="{BAF69898-D5FC-450C-A4F7-E03AEB33F7C2}" srcOrd="1" destOrd="0" presId="urn:microsoft.com/office/officeart/2005/8/layout/orgChart1"/>
    <dgm:cxn modelId="{73E47DAC-6C34-42FF-9BE5-091F9FFEA325}" type="presParOf" srcId="{81EF3430-4F3F-4786-AB3F-7CCB80CB51CE}" destId="{9521CF1E-A89F-4E27-88B9-E6C03A246198}" srcOrd="1" destOrd="0" presId="urn:microsoft.com/office/officeart/2005/8/layout/orgChart1"/>
    <dgm:cxn modelId="{4CC4F05A-1DEB-4492-8FB9-2B368871B21D}" type="presParOf" srcId="{9521CF1E-A89F-4E27-88B9-E6C03A246198}" destId="{9BA1649B-2CFE-41FD-8B60-B6516F9D2C7D}" srcOrd="0" destOrd="0" presId="urn:microsoft.com/office/officeart/2005/8/layout/orgChart1"/>
    <dgm:cxn modelId="{23844E6A-D9CE-4981-A5F3-4DA2156890EE}" type="presParOf" srcId="{9521CF1E-A89F-4E27-88B9-E6C03A246198}" destId="{32868A5A-7386-411B-BBE4-CCE16BD65F4F}" srcOrd="1" destOrd="0" presId="urn:microsoft.com/office/officeart/2005/8/layout/orgChart1"/>
    <dgm:cxn modelId="{502A0B2F-B997-4318-9EF9-F32D136D11B7}" type="presParOf" srcId="{32868A5A-7386-411B-BBE4-CCE16BD65F4F}" destId="{095B6C63-0B93-406A-81F4-E1389962291E}" srcOrd="0" destOrd="0" presId="urn:microsoft.com/office/officeart/2005/8/layout/orgChart1"/>
    <dgm:cxn modelId="{03491817-ECC6-4340-A96B-0D40C0479345}" type="presParOf" srcId="{095B6C63-0B93-406A-81F4-E1389962291E}" destId="{27DF36D4-C887-4AC6-991E-58FD61D7EAA2}" srcOrd="0" destOrd="0" presId="urn:microsoft.com/office/officeart/2005/8/layout/orgChart1"/>
    <dgm:cxn modelId="{E366ECC0-5D62-4A35-AC17-2BAC23510A1E}" type="presParOf" srcId="{095B6C63-0B93-406A-81F4-E1389962291E}" destId="{6E351A66-6ED2-40A3-9557-096123A6CEBD}" srcOrd="1" destOrd="0" presId="urn:microsoft.com/office/officeart/2005/8/layout/orgChart1"/>
    <dgm:cxn modelId="{B0C1506F-9FFB-48F9-8CB4-FFC6DE6E97E5}" type="presParOf" srcId="{32868A5A-7386-411B-BBE4-CCE16BD65F4F}" destId="{3E45E14E-92C2-44E1-8467-DE5805504FAE}" srcOrd="1" destOrd="0" presId="urn:microsoft.com/office/officeart/2005/8/layout/orgChart1"/>
    <dgm:cxn modelId="{C9000A6C-0AB7-4FFB-B576-40C1D2E9963D}" type="presParOf" srcId="{3E45E14E-92C2-44E1-8467-DE5805504FAE}" destId="{689C15C7-0D09-4D24-B7EF-5EE16D828144}" srcOrd="0" destOrd="0" presId="urn:microsoft.com/office/officeart/2005/8/layout/orgChart1"/>
    <dgm:cxn modelId="{6C970658-6E09-4D52-B47F-6A7D806608D1}" type="presParOf" srcId="{3E45E14E-92C2-44E1-8467-DE5805504FAE}" destId="{955EEEB1-4677-4A8F-9AE5-978F80D5C29A}" srcOrd="1" destOrd="0" presId="urn:microsoft.com/office/officeart/2005/8/layout/orgChart1"/>
    <dgm:cxn modelId="{38AA4F07-D83F-45E7-BB8D-27AD5120CC2B}" type="presParOf" srcId="{955EEEB1-4677-4A8F-9AE5-978F80D5C29A}" destId="{2FDAB6B9-2E42-40FE-A294-B7F970CF841B}" srcOrd="0" destOrd="0" presId="urn:microsoft.com/office/officeart/2005/8/layout/orgChart1"/>
    <dgm:cxn modelId="{0F6E2210-925C-4585-9B5F-698C156B7CDE}" type="presParOf" srcId="{2FDAB6B9-2E42-40FE-A294-B7F970CF841B}" destId="{C4EFBD05-E9E1-4101-BABB-F901D9AA7453}" srcOrd="0" destOrd="0" presId="urn:microsoft.com/office/officeart/2005/8/layout/orgChart1"/>
    <dgm:cxn modelId="{6FA3E5E9-CF70-4681-BC6A-011D4E639844}" type="presParOf" srcId="{2FDAB6B9-2E42-40FE-A294-B7F970CF841B}" destId="{68C1EB54-5B88-4270-A91A-68E431ADF1A9}" srcOrd="1" destOrd="0" presId="urn:microsoft.com/office/officeart/2005/8/layout/orgChart1"/>
    <dgm:cxn modelId="{8AB431BA-7991-44C4-8F74-1D3DC70DFDB6}" type="presParOf" srcId="{955EEEB1-4677-4A8F-9AE5-978F80D5C29A}" destId="{5F21D284-4CE4-4383-A24C-FC345F7FD34B}" srcOrd="1" destOrd="0" presId="urn:microsoft.com/office/officeart/2005/8/layout/orgChart1"/>
    <dgm:cxn modelId="{ACDD4B3C-8784-45B2-9665-09DFDFC6C3C0}" type="presParOf" srcId="{955EEEB1-4677-4A8F-9AE5-978F80D5C29A}" destId="{DDA7154F-E522-4BB4-8D95-76E9BE7C22C8}" srcOrd="2" destOrd="0" presId="urn:microsoft.com/office/officeart/2005/8/layout/orgChart1"/>
    <dgm:cxn modelId="{CF7D18EF-0B46-427B-9A69-D3B09FBC02F3}" type="presParOf" srcId="{32868A5A-7386-411B-BBE4-CCE16BD65F4F}" destId="{DCA3C438-171F-4B41-A746-4E3C348E7961}" srcOrd="2" destOrd="0" presId="urn:microsoft.com/office/officeart/2005/8/layout/orgChart1"/>
    <dgm:cxn modelId="{8DEC5A43-5B29-428D-91FC-7E96AD446674}" type="presParOf" srcId="{9521CF1E-A89F-4E27-88B9-E6C03A246198}" destId="{B632C025-9EFA-4D9C-906A-D815C5BE6C2A}" srcOrd="2" destOrd="0" presId="urn:microsoft.com/office/officeart/2005/8/layout/orgChart1"/>
    <dgm:cxn modelId="{BA80D610-3042-42A5-BE14-E92F02FB51B3}" type="presParOf" srcId="{9521CF1E-A89F-4E27-88B9-E6C03A246198}" destId="{6F659E2B-D0D7-4F6D-8B80-0A3CD68E79E8}" srcOrd="3" destOrd="0" presId="urn:microsoft.com/office/officeart/2005/8/layout/orgChart1"/>
    <dgm:cxn modelId="{8ABAA427-3B92-4238-9A1B-BF2C98ED8886}" type="presParOf" srcId="{6F659E2B-D0D7-4F6D-8B80-0A3CD68E79E8}" destId="{1A86A3EF-3AFD-45E9-9ECB-C0DE8797FE5B}" srcOrd="0" destOrd="0" presId="urn:microsoft.com/office/officeart/2005/8/layout/orgChart1"/>
    <dgm:cxn modelId="{75D1F510-812B-4BB5-B53B-B656084C9659}" type="presParOf" srcId="{1A86A3EF-3AFD-45E9-9ECB-C0DE8797FE5B}" destId="{1414A57E-15B7-4EB9-90F3-F2615F7FD907}" srcOrd="0" destOrd="0" presId="urn:microsoft.com/office/officeart/2005/8/layout/orgChart1"/>
    <dgm:cxn modelId="{958EB210-6889-4A67-87C7-72B35D12AEFD}" type="presParOf" srcId="{1A86A3EF-3AFD-45E9-9ECB-C0DE8797FE5B}" destId="{BC65AB54-F72C-4F3D-92B3-D9685EE73E52}" srcOrd="1" destOrd="0" presId="urn:microsoft.com/office/officeart/2005/8/layout/orgChart1"/>
    <dgm:cxn modelId="{4B4CFE25-2D1A-468C-BC11-D8184BD26F53}" type="presParOf" srcId="{6F659E2B-D0D7-4F6D-8B80-0A3CD68E79E8}" destId="{C9D2549F-8DCC-4D51-BB96-F28B215746D4}" srcOrd="1" destOrd="0" presId="urn:microsoft.com/office/officeart/2005/8/layout/orgChart1"/>
    <dgm:cxn modelId="{2A0CF066-3E51-4B66-9643-FA34ED4D4AAD}" type="presParOf" srcId="{C9D2549F-8DCC-4D51-BB96-F28B215746D4}" destId="{D68076AF-3BD2-4597-AC82-1730661459B2}" srcOrd="0" destOrd="0" presId="urn:microsoft.com/office/officeart/2005/8/layout/orgChart1"/>
    <dgm:cxn modelId="{960831DF-1D71-4D8F-A81A-BD75B1E6062C}" type="presParOf" srcId="{C9D2549F-8DCC-4D51-BB96-F28B215746D4}" destId="{1573E6FD-1676-48CC-A2D3-728ED770FFD6}" srcOrd="1" destOrd="0" presId="urn:microsoft.com/office/officeart/2005/8/layout/orgChart1"/>
    <dgm:cxn modelId="{DA735B67-5F91-485E-A13F-41B44DCC5798}" type="presParOf" srcId="{1573E6FD-1676-48CC-A2D3-728ED770FFD6}" destId="{3D827977-ED9B-4BB5-ABC8-7C0912E8A01B}" srcOrd="0" destOrd="0" presId="urn:microsoft.com/office/officeart/2005/8/layout/orgChart1"/>
    <dgm:cxn modelId="{9B596368-D295-4ECD-A7AB-E3D9CF6E88B2}" type="presParOf" srcId="{3D827977-ED9B-4BB5-ABC8-7C0912E8A01B}" destId="{328C2A81-2B36-4398-A416-704CDF3981B9}" srcOrd="0" destOrd="0" presId="urn:microsoft.com/office/officeart/2005/8/layout/orgChart1"/>
    <dgm:cxn modelId="{E4373944-2FE5-409C-95E3-F5D7E535846F}" type="presParOf" srcId="{3D827977-ED9B-4BB5-ABC8-7C0912E8A01B}" destId="{8B250F06-195B-465A-964D-EEAC46112A29}" srcOrd="1" destOrd="0" presId="urn:microsoft.com/office/officeart/2005/8/layout/orgChart1"/>
    <dgm:cxn modelId="{3FBB6B92-2573-4C34-BB90-664AC5E96ED1}" type="presParOf" srcId="{1573E6FD-1676-48CC-A2D3-728ED770FFD6}" destId="{738C9766-6CBB-4D3C-851B-5E57B4D8507D}" srcOrd="1" destOrd="0" presId="urn:microsoft.com/office/officeart/2005/8/layout/orgChart1"/>
    <dgm:cxn modelId="{86D334FB-C79F-4460-8789-F7ACDDA46923}" type="presParOf" srcId="{1573E6FD-1676-48CC-A2D3-728ED770FFD6}" destId="{A15D2941-9781-4BFA-ABE6-226648C44491}" srcOrd="2" destOrd="0" presId="urn:microsoft.com/office/officeart/2005/8/layout/orgChart1"/>
    <dgm:cxn modelId="{F41EB894-3755-4F4A-BF34-BFBB0EDB3E59}" type="presParOf" srcId="{6F659E2B-D0D7-4F6D-8B80-0A3CD68E79E8}" destId="{3111ADAB-4DEC-4755-97E9-0ABACF038A0E}" srcOrd="2" destOrd="0" presId="urn:microsoft.com/office/officeart/2005/8/layout/orgChart1"/>
    <dgm:cxn modelId="{6D1F260A-B1BC-4237-B20C-D41FC1158EAF}" type="presParOf" srcId="{9521CF1E-A89F-4E27-88B9-E6C03A246198}" destId="{DCE4F183-8524-4236-A5B5-1A7F82EB3E1F}" srcOrd="4" destOrd="0" presId="urn:microsoft.com/office/officeart/2005/8/layout/orgChart1"/>
    <dgm:cxn modelId="{899A3809-E331-4D63-BF7F-948FB0A1B11C}" type="presParOf" srcId="{9521CF1E-A89F-4E27-88B9-E6C03A246198}" destId="{86F5A1F1-8F8B-49B7-957E-FAB0FA6FF828}" srcOrd="5" destOrd="0" presId="urn:microsoft.com/office/officeart/2005/8/layout/orgChart1"/>
    <dgm:cxn modelId="{4ECDB1EE-5013-4DFD-A7B5-E5D881655003}" type="presParOf" srcId="{86F5A1F1-8F8B-49B7-957E-FAB0FA6FF828}" destId="{69EA8D9A-EFEA-43C1-8D6D-B2644CE09903}" srcOrd="0" destOrd="0" presId="urn:microsoft.com/office/officeart/2005/8/layout/orgChart1"/>
    <dgm:cxn modelId="{B595BDE7-0ABA-49E1-BBCD-D934E58AD1E7}" type="presParOf" srcId="{69EA8D9A-EFEA-43C1-8D6D-B2644CE09903}" destId="{4B76B135-F26F-4FB2-8B50-48D6B5EFBC6D}" srcOrd="0" destOrd="0" presId="urn:microsoft.com/office/officeart/2005/8/layout/orgChart1"/>
    <dgm:cxn modelId="{C909CB02-D5F9-4831-904C-712D457451F9}" type="presParOf" srcId="{69EA8D9A-EFEA-43C1-8D6D-B2644CE09903}" destId="{75B20A6A-B109-480C-B311-F4E1A69DA0ED}" srcOrd="1" destOrd="0" presId="urn:microsoft.com/office/officeart/2005/8/layout/orgChart1"/>
    <dgm:cxn modelId="{FFF7ABE6-CA71-4C3C-9EE5-63A4F1B0CBC1}" type="presParOf" srcId="{86F5A1F1-8F8B-49B7-957E-FAB0FA6FF828}" destId="{51895E77-56AC-4D73-BAB1-9934AFC00497}" srcOrd="1" destOrd="0" presId="urn:microsoft.com/office/officeart/2005/8/layout/orgChart1"/>
    <dgm:cxn modelId="{88526574-587A-4C87-90BE-ED9195C87BF9}" type="presParOf" srcId="{51895E77-56AC-4D73-BAB1-9934AFC00497}" destId="{91176CDB-309C-432B-A95E-8F75F292B60B}" srcOrd="0" destOrd="0" presId="urn:microsoft.com/office/officeart/2005/8/layout/orgChart1"/>
    <dgm:cxn modelId="{49EA2421-2FD1-4D76-BA88-8CA5F3EF4402}" type="presParOf" srcId="{51895E77-56AC-4D73-BAB1-9934AFC00497}" destId="{439E251D-7ADA-4EA4-AB51-D08B12018878}" srcOrd="1" destOrd="0" presId="urn:microsoft.com/office/officeart/2005/8/layout/orgChart1"/>
    <dgm:cxn modelId="{BA83B240-E494-4AAD-A14D-E03FD758A79D}" type="presParOf" srcId="{439E251D-7ADA-4EA4-AB51-D08B12018878}" destId="{06BD3BDF-CB5D-4C50-93EE-E5265D7DAC88}" srcOrd="0" destOrd="0" presId="urn:microsoft.com/office/officeart/2005/8/layout/orgChart1"/>
    <dgm:cxn modelId="{2EB59894-4C31-4414-A911-EDDFB19A17AB}" type="presParOf" srcId="{06BD3BDF-CB5D-4C50-93EE-E5265D7DAC88}" destId="{2BBC3C33-C447-4664-AD71-EECAFF497D17}" srcOrd="0" destOrd="0" presId="urn:microsoft.com/office/officeart/2005/8/layout/orgChart1"/>
    <dgm:cxn modelId="{0591CA54-B0A8-48DF-B1F7-EE235D0D3258}" type="presParOf" srcId="{06BD3BDF-CB5D-4C50-93EE-E5265D7DAC88}" destId="{3FB4FCFA-9332-45CF-ABC0-F58CBAC06BAF}" srcOrd="1" destOrd="0" presId="urn:microsoft.com/office/officeart/2005/8/layout/orgChart1"/>
    <dgm:cxn modelId="{35C5D094-BD4F-4DBB-9AF9-1578A02DE8F5}" type="presParOf" srcId="{439E251D-7ADA-4EA4-AB51-D08B12018878}" destId="{E1FADCD3-28C8-4FE3-9F96-BC5A43A8652D}" srcOrd="1" destOrd="0" presId="urn:microsoft.com/office/officeart/2005/8/layout/orgChart1"/>
    <dgm:cxn modelId="{7111AE3E-6F2C-4F79-AEB0-78390BF4C175}" type="presParOf" srcId="{439E251D-7ADA-4EA4-AB51-D08B12018878}" destId="{15DBF5AD-9AFE-4459-9C51-C7841DAECF33}" srcOrd="2" destOrd="0" presId="urn:microsoft.com/office/officeart/2005/8/layout/orgChart1"/>
    <dgm:cxn modelId="{1418A260-3A0B-4A70-A6D8-A98AF1412E23}" type="presParOf" srcId="{86F5A1F1-8F8B-49B7-957E-FAB0FA6FF828}" destId="{1E7CD68D-DA82-4BA5-BD75-622630684363}" srcOrd="2" destOrd="0" presId="urn:microsoft.com/office/officeart/2005/8/layout/orgChart1"/>
    <dgm:cxn modelId="{2849D098-2652-4CE7-9D4F-8CEE0017480D}" type="presParOf" srcId="{9521CF1E-A89F-4E27-88B9-E6C03A246198}" destId="{41B0F0B6-9D4A-4D18-99BC-782B0395E0C0}" srcOrd="6" destOrd="0" presId="urn:microsoft.com/office/officeart/2005/8/layout/orgChart1"/>
    <dgm:cxn modelId="{9C16B984-4230-4B1C-861B-B1BB7B7EFD60}" type="presParOf" srcId="{9521CF1E-A89F-4E27-88B9-E6C03A246198}" destId="{D90EB18A-28F7-4DB5-970F-277112B1A2CB}" srcOrd="7" destOrd="0" presId="urn:microsoft.com/office/officeart/2005/8/layout/orgChart1"/>
    <dgm:cxn modelId="{604E10D9-B152-448B-8DE0-0748EA4DD53E}" type="presParOf" srcId="{D90EB18A-28F7-4DB5-970F-277112B1A2CB}" destId="{BB6693E7-5D0F-4F2A-B7A2-AE2C70844856}" srcOrd="0" destOrd="0" presId="urn:microsoft.com/office/officeart/2005/8/layout/orgChart1"/>
    <dgm:cxn modelId="{2C92EC80-F15D-495E-B4DC-F8F68E518E42}" type="presParOf" srcId="{BB6693E7-5D0F-4F2A-B7A2-AE2C70844856}" destId="{22DA1480-BE11-4C9F-A47B-B6F037D03BCB}" srcOrd="0" destOrd="0" presId="urn:microsoft.com/office/officeart/2005/8/layout/orgChart1"/>
    <dgm:cxn modelId="{2FD4B7A9-80ED-4656-AC03-D7F5430BE64C}" type="presParOf" srcId="{BB6693E7-5D0F-4F2A-B7A2-AE2C70844856}" destId="{117462F0-E962-450D-AA5C-A81A588B9947}" srcOrd="1" destOrd="0" presId="urn:microsoft.com/office/officeart/2005/8/layout/orgChart1"/>
    <dgm:cxn modelId="{6F4F8946-30B2-4122-ACEC-9382EB4F71EC}" type="presParOf" srcId="{D90EB18A-28F7-4DB5-970F-277112B1A2CB}" destId="{4D5EAFDF-C3AF-43D3-96ED-9A1F07039E5D}" srcOrd="1" destOrd="0" presId="urn:microsoft.com/office/officeart/2005/8/layout/orgChart1"/>
    <dgm:cxn modelId="{8C4DEBE2-93C8-474C-8218-B66343FE74A2}" type="presParOf" srcId="{4D5EAFDF-C3AF-43D3-96ED-9A1F07039E5D}" destId="{BAED9177-7F2C-4A3A-87B1-23BA304FA1A6}" srcOrd="0" destOrd="0" presId="urn:microsoft.com/office/officeart/2005/8/layout/orgChart1"/>
    <dgm:cxn modelId="{F7C29D76-A02C-4305-991B-716CE344266A}" type="presParOf" srcId="{4D5EAFDF-C3AF-43D3-96ED-9A1F07039E5D}" destId="{B3325877-8F04-44F3-9C0F-4B7AAABC693A}" srcOrd="1" destOrd="0" presId="urn:microsoft.com/office/officeart/2005/8/layout/orgChart1"/>
    <dgm:cxn modelId="{8A256B9D-0FE7-47A9-86E5-BA17F6B740E5}" type="presParOf" srcId="{B3325877-8F04-44F3-9C0F-4B7AAABC693A}" destId="{A7D62C83-A22B-4ADE-B547-210D6EE71B82}" srcOrd="0" destOrd="0" presId="urn:microsoft.com/office/officeart/2005/8/layout/orgChart1"/>
    <dgm:cxn modelId="{FA35F9C5-79A8-4DAD-930F-E84E99E8058C}" type="presParOf" srcId="{A7D62C83-A22B-4ADE-B547-210D6EE71B82}" destId="{FE91E7D5-DB73-415E-9393-CA76D0EE9D6D}" srcOrd="0" destOrd="0" presId="urn:microsoft.com/office/officeart/2005/8/layout/orgChart1"/>
    <dgm:cxn modelId="{67CFCB05-D1BA-478A-B4E3-765F8640300A}" type="presParOf" srcId="{A7D62C83-A22B-4ADE-B547-210D6EE71B82}" destId="{F8269F1C-E548-4657-BD05-15D4FAB382CE}" srcOrd="1" destOrd="0" presId="urn:microsoft.com/office/officeart/2005/8/layout/orgChart1"/>
    <dgm:cxn modelId="{371F7B74-A276-4CFC-BAAC-3B5F407FFEC0}" type="presParOf" srcId="{B3325877-8F04-44F3-9C0F-4B7AAABC693A}" destId="{ABC5BA7E-E78C-455F-B0F6-A97E54EBAFBE}" srcOrd="1" destOrd="0" presId="urn:microsoft.com/office/officeart/2005/8/layout/orgChart1"/>
    <dgm:cxn modelId="{3C879688-3DFA-448A-B9A0-486CD4FF7C58}" type="presParOf" srcId="{B3325877-8F04-44F3-9C0F-4B7AAABC693A}" destId="{5307BB09-1FCC-44AE-B8E3-B71A3BE71026}" srcOrd="2" destOrd="0" presId="urn:microsoft.com/office/officeart/2005/8/layout/orgChart1"/>
    <dgm:cxn modelId="{491D9620-D12E-474F-A263-E53F155F182C}" type="presParOf" srcId="{D90EB18A-28F7-4DB5-970F-277112B1A2CB}" destId="{4DF19D1F-3F4C-4D69-BDB7-FCA65FC25C76}" srcOrd="2" destOrd="0" presId="urn:microsoft.com/office/officeart/2005/8/layout/orgChart1"/>
    <dgm:cxn modelId="{8D11E91E-B7F2-4B2F-868E-3A4971F48C06}" type="presParOf" srcId="{9521CF1E-A89F-4E27-88B9-E6C03A246198}" destId="{6DA69930-C37A-4BD9-9273-8173E02F9191}" srcOrd="8" destOrd="0" presId="urn:microsoft.com/office/officeart/2005/8/layout/orgChart1"/>
    <dgm:cxn modelId="{BC918393-B536-46D6-B4D1-2D231FFA93F3}" type="presParOf" srcId="{9521CF1E-A89F-4E27-88B9-E6C03A246198}" destId="{AA15A22B-1ADF-412E-BE67-C9B25F2996F5}" srcOrd="9" destOrd="0" presId="urn:microsoft.com/office/officeart/2005/8/layout/orgChart1"/>
    <dgm:cxn modelId="{F3735D9A-64FB-4EA8-82FA-F882336C11C4}" type="presParOf" srcId="{AA15A22B-1ADF-412E-BE67-C9B25F2996F5}" destId="{59262B20-F646-4B15-93CB-024FC14627C1}" srcOrd="0" destOrd="0" presId="urn:microsoft.com/office/officeart/2005/8/layout/orgChart1"/>
    <dgm:cxn modelId="{21AF8B8F-A630-43B4-A4B6-6065846608C0}" type="presParOf" srcId="{59262B20-F646-4B15-93CB-024FC14627C1}" destId="{08575052-4CEA-423E-8720-CD767463C46E}" srcOrd="0" destOrd="0" presId="urn:microsoft.com/office/officeart/2005/8/layout/orgChart1"/>
    <dgm:cxn modelId="{E868B9C0-DD81-426C-9E76-26EE936F5D66}" type="presParOf" srcId="{59262B20-F646-4B15-93CB-024FC14627C1}" destId="{9CA5A812-0D73-44AF-B8DE-2AD0FD7CF088}" srcOrd="1" destOrd="0" presId="urn:microsoft.com/office/officeart/2005/8/layout/orgChart1"/>
    <dgm:cxn modelId="{50E99C3C-F739-418D-BEFD-EFAD29B4CA7E}" type="presParOf" srcId="{AA15A22B-1ADF-412E-BE67-C9B25F2996F5}" destId="{64C3930A-590B-47C6-9FFF-4F5D095E3C80}" srcOrd="1" destOrd="0" presId="urn:microsoft.com/office/officeart/2005/8/layout/orgChart1"/>
    <dgm:cxn modelId="{B0FD4DF6-9EC2-4273-A8E9-65E5313630A5}" type="presParOf" srcId="{64C3930A-590B-47C6-9FFF-4F5D095E3C80}" destId="{E0FBE52E-B45E-4400-8AB2-7CAA209A056D}" srcOrd="0" destOrd="0" presId="urn:microsoft.com/office/officeart/2005/8/layout/orgChart1"/>
    <dgm:cxn modelId="{944AF262-7277-4BB4-80A8-A17BAA89CA71}" type="presParOf" srcId="{64C3930A-590B-47C6-9FFF-4F5D095E3C80}" destId="{7C9CB0EE-BDB6-4B67-BF3A-B08C12C85C90}" srcOrd="1" destOrd="0" presId="urn:microsoft.com/office/officeart/2005/8/layout/orgChart1"/>
    <dgm:cxn modelId="{C4D55844-1342-4ABA-9909-A7F31E9CCD38}" type="presParOf" srcId="{7C9CB0EE-BDB6-4B67-BF3A-B08C12C85C90}" destId="{549830CE-0271-4095-9E2E-6513CB4956AC}" srcOrd="0" destOrd="0" presId="urn:microsoft.com/office/officeart/2005/8/layout/orgChart1"/>
    <dgm:cxn modelId="{36F8865A-EDB3-46F9-BC07-59D790FF2E73}" type="presParOf" srcId="{549830CE-0271-4095-9E2E-6513CB4956AC}" destId="{6B9B3450-6DE7-4DC5-9BC2-0C3E5C4C8D65}" srcOrd="0" destOrd="0" presId="urn:microsoft.com/office/officeart/2005/8/layout/orgChart1"/>
    <dgm:cxn modelId="{52717273-E72B-45F7-AFE8-25DF517AB288}" type="presParOf" srcId="{549830CE-0271-4095-9E2E-6513CB4956AC}" destId="{966396D7-C777-4327-8C60-46B817AD7AE5}" srcOrd="1" destOrd="0" presId="urn:microsoft.com/office/officeart/2005/8/layout/orgChart1"/>
    <dgm:cxn modelId="{96F3C159-A9E4-4615-A7A3-E0A0264F7BEF}" type="presParOf" srcId="{7C9CB0EE-BDB6-4B67-BF3A-B08C12C85C90}" destId="{DAD984E2-106A-43B9-B479-62DAAE44A489}" srcOrd="1" destOrd="0" presId="urn:microsoft.com/office/officeart/2005/8/layout/orgChart1"/>
    <dgm:cxn modelId="{C1822AC8-4273-4DD9-8763-335672D11AEF}" type="presParOf" srcId="{7C9CB0EE-BDB6-4B67-BF3A-B08C12C85C90}" destId="{FD9C81F9-FDB6-4AA0-ACE0-110A0BF00549}" srcOrd="2" destOrd="0" presId="urn:microsoft.com/office/officeart/2005/8/layout/orgChart1"/>
    <dgm:cxn modelId="{1BB4A118-7369-4E23-9165-5EF76FE3291E}" type="presParOf" srcId="{AA15A22B-1ADF-412E-BE67-C9B25F2996F5}" destId="{0D1E7BD9-D37B-4D4F-B612-C462EE89D601}" srcOrd="2" destOrd="0" presId="urn:microsoft.com/office/officeart/2005/8/layout/orgChart1"/>
    <dgm:cxn modelId="{ABF490B7-6503-44C4-B6CF-D54D7D86F5EB}" type="presParOf" srcId="{81EF3430-4F3F-4786-AB3F-7CCB80CB51CE}" destId="{64120A66-B977-427D-BB6C-4288CE58D512}" srcOrd="2" destOrd="0" presId="urn:microsoft.com/office/officeart/2005/8/layout/orgChart1"/>
    <dgm:cxn modelId="{492ABC24-692F-4D98-942A-885827257A22}" type="presParOf" srcId="{089F3D85-117E-4F2E-8863-886853665576}" destId="{7A52F788-7E73-4485-8A5A-8DEA8CDEB33E}" srcOrd="2" destOrd="0" presId="urn:microsoft.com/office/officeart/2005/8/layout/orgChart1"/>
    <dgm:cxn modelId="{84BFF6D5-B24D-43DB-BD8D-F28DF1063147}" type="presParOf" srcId="{A0E22AE8-727F-4CCA-91B2-01C4E52FC6DE}" destId="{2BC46386-F91F-4E7C-BFA9-574FEFFF73EC}" srcOrd="4" destOrd="0" presId="urn:microsoft.com/office/officeart/2005/8/layout/orgChart1"/>
    <dgm:cxn modelId="{61059583-A35B-42DA-89BC-D124C716B08E}" type="presParOf" srcId="{A0E22AE8-727F-4CCA-91B2-01C4E52FC6DE}" destId="{069211F2-7005-4023-BCFF-AE52C1B07E64}" srcOrd="5" destOrd="0" presId="urn:microsoft.com/office/officeart/2005/8/layout/orgChart1"/>
    <dgm:cxn modelId="{2A61E3DF-DE9F-414B-97C2-937FBB801AEC}" type="presParOf" srcId="{069211F2-7005-4023-BCFF-AE52C1B07E64}" destId="{A3AAA71C-6D94-4286-B744-9DA6B99AA12E}" srcOrd="0" destOrd="0" presId="urn:microsoft.com/office/officeart/2005/8/layout/orgChart1"/>
    <dgm:cxn modelId="{AAF4EFCD-88F0-45AE-A74D-67C558170606}" type="presParOf" srcId="{A3AAA71C-6D94-4286-B744-9DA6B99AA12E}" destId="{118594A6-A4CB-4899-93A9-4B45DEA760FC}" srcOrd="0" destOrd="0" presId="urn:microsoft.com/office/officeart/2005/8/layout/orgChart1"/>
    <dgm:cxn modelId="{FC2C32AD-81FC-4D08-A36D-42FC1B74EF44}" type="presParOf" srcId="{A3AAA71C-6D94-4286-B744-9DA6B99AA12E}" destId="{87E62CF7-5B6D-433A-89FF-DC68A3CC8CAD}" srcOrd="1" destOrd="0" presId="urn:microsoft.com/office/officeart/2005/8/layout/orgChart1"/>
    <dgm:cxn modelId="{F25F6E9E-A358-49DA-8583-D58FC02D68C2}" type="presParOf" srcId="{069211F2-7005-4023-BCFF-AE52C1B07E64}" destId="{BC70270C-7A63-45C1-B542-6E93052B37E7}" srcOrd="1" destOrd="0" presId="urn:microsoft.com/office/officeart/2005/8/layout/orgChart1"/>
    <dgm:cxn modelId="{039B73D1-785D-463E-96C8-284B64793C33}" type="presParOf" srcId="{BC70270C-7A63-45C1-B542-6E93052B37E7}" destId="{A4C19799-89E1-4725-B70A-82526DD4E270}" srcOrd="0" destOrd="0" presId="urn:microsoft.com/office/officeart/2005/8/layout/orgChart1"/>
    <dgm:cxn modelId="{F44B9D0D-1DBB-400A-9C0A-0C255FB6FF50}" type="presParOf" srcId="{BC70270C-7A63-45C1-B542-6E93052B37E7}" destId="{78DCDB15-CB13-4F5A-8117-DCEF84E61024}" srcOrd="1" destOrd="0" presId="urn:microsoft.com/office/officeart/2005/8/layout/orgChart1"/>
    <dgm:cxn modelId="{27584741-9A9B-4009-85AE-E9695046673F}" type="presParOf" srcId="{78DCDB15-CB13-4F5A-8117-DCEF84E61024}" destId="{382FDFB8-EDEE-40FD-A0F2-15E8598EEFC6}" srcOrd="0" destOrd="0" presId="urn:microsoft.com/office/officeart/2005/8/layout/orgChart1"/>
    <dgm:cxn modelId="{D39C3774-98F3-4663-B173-16DADE2F9D81}" type="presParOf" srcId="{382FDFB8-EDEE-40FD-A0F2-15E8598EEFC6}" destId="{DC2548F9-34E9-4064-851F-D9BFC4FB1E44}" srcOrd="0" destOrd="0" presId="urn:microsoft.com/office/officeart/2005/8/layout/orgChart1"/>
    <dgm:cxn modelId="{FA2D2580-1142-4DA2-A596-EFF13D8BF4A0}" type="presParOf" srcId="{382FDFB8-EDEE-40FD-A0F2-15E8598EEFC6}" destId="{93596CFE-D698-415A-A3D8-DE227FC39858}" srcOrd="1" destOrd="0" presId="urn:microsoft.com/office/officeart/2005/8/layout/orgChart1"/>
    <dgm:cxn modelId="{DEC01CC6-104C-4A85-B36D-00F403CEE9FF}" type="presParOf" srcId="{78DCDB15-CB13-4F5A-8117-DCEF84E61024}" destId="{88386710-EFA1-4C24-BB04-D7A0CD3A5832}" srcOrd="1" destOrd="0" presId="urn:microsoft.com/office/officeart/2005/8/layout/orgChart1"/>
    <dgm:cxn modelId="{B10E58B7-2C64-4AF1-8A44-2A30FF7FC410}" type="presParOf" srcId="{78DCDB15-CB13-4F5A-8117-DCEF84E61024}" destId="{1F395841-1589-4B50-A3BF-ED81546DF1CB}" srcOrd="2" destOrd="0" presId="urn:microsoft.com/office/officeart/2005/8/layout/orgChart1"/>
    <dgm:cxn modelId="{28FE771A-3529-4615-81A4-3291F6D292BE}" type="presParOf" srcId="{BC70270C-7A63-45C1-B542-6E93052B37E7}" destId="{3D45913F-D3E4-4BA3-AF0D-4554B270B471}" srcOrd="2" destOrd="0" presId="urn:microsoft.com/office/officeart/2005/8/layout/orgChart1"/>
    <dgm:cxn modelId="{83C17BA3-B420-4D05-BC16-FDF63B799A9F}" type="presParOf" srcId="{BC70270C-7A63-45C1-B542-6E93052B37E7}" destId="{FF1A8F35-640C-48F1-B9C0-8879E174801C}" srcOrd="3" destOrd="0" presId="urn:microsoft.com/office/officeart/2005/8/layout/orgChart1"/>
    <dgm:cxn modelId="{DE6D5874-558A-4DAB-BD45-AF9BD457D20A}" type="presParOf" srcId="{FF1A8F35-640C-48F1-B9C0-8879E174801C}" destId="{A5619C40-A11F-469C-BFCF-76C46E44C5DE}" srcOrd="0" destOrd="0" presId="urn:microsoft.com/office/officeart/2005/8/layout/orgChart1"/>
    <dgm:cxn modelId="{8ABC0542-6962-413E-AE30-FBF1F0F25C99}" type="presParOf" srcId="{A5619C40-A11F-469C-BFCF-76C46E44C5DE}" destId="{4DF89EF4-A989-4664-A65A-A493FBEDFCA6}" srcOrd="0" destOrd="0" presId="urn:microsoft.com/office/officeart/2005/8/layout/orgChart1"/>
    <dgm:cxn modelId="{525BBEA5-EDBE-44B0-B6A5-F0B70F3EFED2}" type="presParOf" srcId="{A5619C40-A11F-469C-BFCF-76C46E44C5DE}" destId="{1C6128A9-559B-4122-8702-81BD56E8D355}" srcOrd="1" destOrd="0" presId="urn:microsoft.com/office/officeart/2005/8/layout/orgChart1"/>
    <dgm:cxn modelId="{AF47C15B-C0D4-4A38-948F-E9C79DA8BCD1}" type="presParOf" srcId="{FF1A8F35-640C-48F1-B9C0-8879E174801C}" destId="{C0A99543-E458-4CF4-9575-BC6387A91105}" srcOrd="1" destOrd="0" presId="urn:microsoft.com/office/officeart/2005/8/layout/orgChart1"/>
    <dgm:cxn modelId="{9F16AAC6-B22C-4020-8442-745A5759918B}" type="presParOf" srcId="{FF1A8F35-640C-48F1-B9C0-8879E174801C}" destId="{6216452A-927C-4013-A436-632AA22E2233}" srcOrd="2" destOrd="0" presId="urn:microsoft.com/office/officeart/2005/8/layout/orgChart1"/>
    <dgm:cxn modelId="{B5C719B4-A0B7-4ACC-AC5F-FEF5A2DE5906}" type="presParOf" srcId="{BC70270C-7A63-45C1-B542-6E93052B37E7}" destId="{A0095F07-F375-491D-8D47-8ACF4A563F49}" srcOrd="4" destOrd="0" presId="urn:microsoft.com/office/officeart/2005/8/layout/orgChart1"/>
    <dgm:cxn modelId="{A50EC0E4-ADA2-41A0-80CE-745EB6B2956D}" type="presParOf" srcId="{BC70270C-7A63-45C1-B542-6E93052B37E7}" destId="{2C34AA39-B6C5-4823-A88C-C57509E2278C}" srcOrd="5" destOrd="0" presId="urn:microsoft.com/office/officeart/2005/8/layout/orgChart1"/>
    <dgm:cxn modelId="{7966102C-8767-43A9-A49C-F7260B299646}" type="presParOf" srcId="{2C34AA39-B6C5-4823-A88C-C57509E2278C}" destId="{686563E8-C536-417B-A5BB-04405063638C}" srcOrd="0" destOrd="0" presId="urn:microsoft.com/office/officeart/2005/8/layout/orgChart1"/>
    <dgm:cxn modelId="{143CCB7B-01C5-4055-ABAC-A9B9408F9168}" type="presParOf" srcId="{686563E8-C536-417B-A5BB-04405063638C}" destId="{ACADC078-4DB6-46CC-A0AE-3D2AB6130CFC}" srcOrd="0" destOrd="0" presId="urn:microsoft.com/office/officeart/2005/8/layout/orgChart1"/>
    <dgm:cxn modelId="{10597C4A-8722-4FE8-B0E1-C464342B9A04}" type="presParOf" srcId="{686563E8-C536-417B-A5BB-04405063638C}" destId="{A8D50675-335E-4B2D-809B-83E1F03E4C36}" srcOrd="1" destOrd="0" presId="urn:microsoft.com/office/officeart/2005/8/layout/orgChart1"/>
    <dgm:cxn modelId="{01D39A0A-C7E1-49FE-A8B4-9E55B73A238A}" type="presParOf" srcId="{2C34AA39-B6C5-4823-A88C-C57509E2278C}" destId="{9F6EF83D-5066-4AE2-AA53-654292C652DF}" srcOrd="1" destOrd="0" presId="urn:microsoft.com/office/officeart/2005/8/layout/orgChart1"/>
    <dgm:cxn modelId="{325425BA-921C-4BC1-B7FE-3D7B9FCB2105}" type="presParOf" srcId="{2C34AA39-B6C5-4823-A88C-C57509E2278C}" destId="{DBC88156-9C4D-4260-A27C-00EF3CF2F9B7}" srcOrd="2" destOrd="0" presId="urn:microsoft.com/office/officeart/2005/8/layout/orgChart1"/>
    <dgm:cxn modelId="{DFAEC60A-64FF-425F-810D-DB7926DE6949}" type="presParOf" srcId="{069211F2-7005-4023-BCFF-AE52C1B07E64}" destId="{D3C31730-957D-4F5A-93D3-C8DB8C5FD138}" srcOrd="2" destOrd="0" presId="urn:microsoft.com/office/officeart/2005/8/layout/orgChart1"/>
    <dgm:cxn modelId="{25DAABB1-05FA-4DD7-A6A8-A383FB0D3C8E}" type="presParOf" srcId="{0CB018D2-21A1-4581-B3C9-EB1DA7650A3F}" destId="{2E52C376-DE53-470D-A94C-F898BDD685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25DC1C-507E-40CB-86A0-33724DA29D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5254CAC8-2050-4039-AFA5-9A15E6DA437B}">
      <dgm:prSet phldrT="[Texto]"/>
      <dgm:spPr/>
      <dgm:t>
        <a:bodyPr/>
        <a:lstStyle/>
        <a:p>
          <a:r>
            <a:rPr lang="es-ES" dirty="0"/>
            <a:t>Definiciones de Seguridad</a:t>
          </a:r>
          <a:endParaRPr lang="es-MX" dirty="0"/>
        </a:p>
      </dgm:t>
    </dgm:pt>
    <dgm:pt modelId="{0B9D9AAB-E0AC-4211-894C-7D7929428BE0}" type="parTrans" cxnId="{C642EE48-3AD4-4AF6-8DE6-550607E73DCB}">
      <dgm:prSet/>
      <dgm:spPr/>
      <dgm:t>
        <a:bodyPr/>
        <a:lstStyle/>
        <a:p>
          <a:endParaRPr lang="es-MX"/>
        </a:p>
      </dgm:t>
    </dgm:pt>
    <dgm:pt modelId="{1726B39A-0D7E-4244-8EB1-7AB24EF16F66}" type="sibTrans" cxnId="{C642EE48-3AD4-4AF6-8DE6-550607E73DCB}">
      <dgm:prSet/>
      <dgm:spPr/>
      <dgm:t>
        <a:bodyPr/>
        <a:lstStyle/>
        <a:p>
          <a:endParaRPr lang="es-MX"/>
        </a:p>
      </dgm:t>
    </dgm:pt>
    <dgm:pt modelId="{039F10FF-61E5-4D2E-8184-87916AE80DC6}">
      <dgm:prSet phldrT="[Texto]"/>
      <dgm:spPr/>
      <dgm:t>
        <a:bodyPr/>
        <a:lstStyle/>
        <a:p>
          <a:r>
            <a:rPr lang="es-ES" dirty="0"/>
            <a:t>Niveles de medidas de Seguridad</a:t>
          </a:r>
          <a:endParaRPr lang="es-MX" dirty="0"/>
        </a:p>
      </dgm:t>
    </dgm:pt>
    <dgm:pt modelId="{C2AE2561-281F-4E7A-9795-474DD90410F1}" type="parTrans" cxnId="{EFA83729-3622-45B2-9C0E-8CFE62B415EB}">
      <dgm:prSet/>
      <dgm:spPr/>
      <dgm:t>
        <a:bodyPr/>
        <a:lstStyle/>
        <a:p>
          <a:endParaRPr lang="es-MX"/>
        </a:p>
      </dgm:t>
    </dgm:pt>
    <dgm:pt modelId="{6B26CDE4-9A4E-4954-A35F-0F50D490FF8E}" type="sibTrans" cxnId="{EFA83729-3622-45B2-9C0E-8CFE62B415EB}">
      <dgm:prSet/>
      <dgm:spPr/>
      <dgm:t>
        <a:bodyPr/>
        <a:lstStyle/>
        <a:p>
          <a:endParaRPr lang="es-MX"/>
        </a:p>
      </dgm:t>
    </dgm:pt>
    <dgm:pt modelId="{EE492F53-A7DA-4376-A763-F20E767F1419}">
      <dgm:prSet phldrT="[Texto]"/>
      <dgm:spPr/>
      <dgm:t>
        <a:bodyPr/>
        <a:lstStyle/>
        <a:p>
          <a:r>
            <a:rPr lang="es-ES" dirty="0"/>
            <a:t>Físico: Brindar seguridad a los espacios y puertos de nuestros computadores</a:t>
          </a:r>
          <a:endParaRPr lang="es-MX" dirty="0"/>
        </a:p>
      </dgm:t>
    </dgm:pt>
    <dgm:pt modelId="{62B0AA61-2928-430F-8E83-277CB5225D0B}" type="parTrans" cxnId="{A562B9DA-FACC-4059-A411-8A5600CBC508}">
      <dgm:prSet/>
      <dgm:spPr/>
      <dgm:t>
        <a:bodyPr/>
        <a:lstStyle/>
        <a:p>
          <a:endParaRPr lang="es-MX"/>
        </a:p>
      </dgm:t>
    </dgm:pt>
    <dgm:pt modelId="{FA1D65FD-022A-4130-A379-B62EFD7D9692}" type="sibTrans" cxnId="{A562B9DA-FACC-4059-A411-8A5600CBC508}">
      <dgm:prSet/>
      <dgm:spPr/>
      <dgm:t>
        <a:bodyPr/>
        <a:lstStyle/>
        <a:p>
          <a:endParaRPr lang="es-MX"/>
        </a:p>
      </dgm:t>
    </dgm:pt>
    <dgm:pt modelId="{33E4DD2E-C74F-4697-8FD9-64815E65228B}">
      <dgm:prSet phldrT="[Texto]"/>
      <dgm:spPr/>
      <dgm:t>
        <a:bodyPr/>
        <a:lstStyle/>
        <a:p>
          <a:r>
            <a:rPr lang="es-ES" dirty="0"/>
            <a:t>Humano: Asegurarse de la confiabilidad de los usuarios, incluso en el caso de un soborno</a:t>
          </a:r>
          <a:endParaRPr lang="es-MX" dirty="0"/>
        </a:p>
      </dgm:t>
    </dgm:pt>
    <dgm:pt modelId="{471B5C9F-C894-44BF-A1FB-B1928DB60AF3}" type="parTrans" cxnId="{7CCD8A95-DA4F-4202-BF89-E15301D7F229}">
      <dgm:prSet/>
      <dgm:spPr/>
      <dgm:t>
        <a:bodyPr/>
        <a:lstStyle/>
        <a:p>
          <a:endParaRPr lang="es-MX"/>
        </a:p>
      </dgm:t>
    </dgm:pt>
    <dgm:pt modelId="{00E6ADE5-E6C4-42B8-9FEA-0F35BED346F2}" type="sibTrans" cxnId="{7CCD8A95-DA4F-4202-BF89-E15301D7F229}">
      <dgm:prSet/>
      <dgm:spPr/>
      <dgm:t>
        <a:bodyPr/>
        <a:lstStyle/>
        <a:p>
          <a:endParaRPr lang="es-MX"/>
        </a:p>
      </dgm:t>
    </dgm:pt>
    <dgm:pt modelId="{9F444921-9F56-4485-B2A1-106FDA4878AC}">
      <dgm:prSet phldrT="[Texto]"/>
      <dgm:spPr/>
      <dgm:t>
        <a:bodyPr/>
        <a:lstStyle/>
        <a:p>
          <a:r>
            <a:rPr lang="es-ES" dirty="0"/>
            <a:t>Sistema Operativo: Autoprotección del sistema ante fallos de seguridad</a:t>
          </a:r>
          <a:endParaRPr lang="es-MX" dirty="0"/>
        </a:p>
      </dgm:t>
    </dgm:pt>
    <dgm:pt modelId="{F8AA6885-F649-45ED-983B-0BCE34C41DDA}" type="parTrans" cxnId="{ABABACEC-1FA2-4A7D-B8AF-92517B1518FF}">
      <dgm:prSet/>
      <dgm:spPr/>
      <dgm:t>
        <a:bodyPr/>
        <a:lstStyle/>
        <a:p>
          <a:endParaRPr lang="es-MX"/>
        </a:p>
      </dgm:t>
    </dgm:pt>
    <dgm:pt modelId="{57646536-39D5-4BE4-A726-CFAB685F5496}" type="sibTrans" cxnId="{ABABACEC-1FA2-4A7D-B8AF-92517B1518FF}">
      <dgm:prSet/>
      <dgm:spPr/>
      <dgm:t>
        <a:bodyPr/>
        <a:lstStyle/>
        <a:p>
          <a:endParaRPr lang="es-MX"/>
        </a:p>
      </dgm:t>
    </dgm:pt>
    <dgm:pt modelId="{A413AD43-58DA-4E61-99F3-DFEA0BA8E162}">
      <dgm:prSet phldrT="[Texto]"/>
      <dgm:spPr/>
      <dgm:t>
        <a:bodyPr/>
        <a:lstStyle/>
        <a:p>
          <a:r>
            <a:rPr lang="es-ES" dirty="0"/>
            <a:t>Red: Protección a la interceptación de datos que puedan tenerse a través conexiones</a:t>
          </a:r>
          <a:endParaRPr lang="es-MX" dirty="0"/>
        </a:p>
      </dgm:t>
    </dgm:pt>
    <dgm:pt modelId="{33AC662A-2463-4A01-BAF3-E817B6F981D1}" type="parTrans" cxnId="{884C7F78-BA74-43C0-9743-0F8A70C693A5}">
      <dgm:prSet/>
      <dgm:spPr/>
      <dgm:t>
        <a:bodyPr/>
        <a:lstStyle/>
        <a:p>
          <a:endParaRPr lang="es-MX"/>
        </a:p>
      </dgm:t>
    </dgm:pt>
    <dgm:pt modelId="{7FF00603-76A6-4F4D-AFB1-672295956F7D}" type="sibTrans" cxnId="{884C7F78-BA74-43C0-9743-0F8A70C693A5}">
      <dgm:prSet/>
      <dgm:spPr/>
      <dgm:t>
        <a:bodyPr/>
        <a:lstStyle/>
        <a:p>
          <a:endParaRPr lang="es-MX"/>
        </a:p>
      </dgm:t>
    </dgm:pt>
    <dgm:pt modelId="{033A6793-596C-414B-8A70-E88A041E932B}">
      <dgm:prSet phldrT="[Texto]"/>
      <dgm:spPr/>
      <dgm:t>
        <a:bodyPr/>
        <a:lstStyle/>
        <a:p>
          <a:r>
            <a:rPr lang="es-ES" dirty="0"/>
            <a:t>Amenazas Relacionadas con Programas </a:t>
          </a:r>
          <a:endParaRPr lang="es-MX" dirty="0"/>
        </a:p>
      </dgm:t>
    </dgm:pt>
    <dgm:pt modelId="{C3CF50EA-CED7-45CE-9E68-7E00D2D37236}" type="parTrans" cxnId="{17F3D6BB-0036-453B-BCCD-5BEEA2A0B30B}">
      <dgm:prSet/>
      <dgm:spPr/>
      <dgm:t>
        <a:bodyPr/>
        <a:lstStyle/>
        <a:p>
          <a:endParaRPr lang="es-MX"/>
        </a:p>
      </dgm:t>
    </dgm:pt>
    <dgm:pt modelId="{9CE959FF-33A0-4C94-85D8-5B01F8E99C30}" type="sibTrans" cxnId="{17F3D6BB-0036-453B-BCCD-5BEEA2A0B30B}">
      <dgm:prSet/>
      <dgm:spPr/>
      <dgm:t>
        <a:bodyPr/>
        <a:lstStyle/>
        <a:p>
          <a:endParaRPr lang="es-MX"/>
        </a:p>
      </dgm:t>
    </dgm:pt>
    <dgm:pt modelId="{1B22C35F-639E-4DA0-B3C7-FC64D7805118}">
      <dgm:prSet phldrT="[Texto]"/>
      <dgm:spPr/>
      <dgm:t>
        <a:bodyPr/>
        <a:lstStyle/>
        <a:p>
          <a:r>
            <a:rPr lang="es-ES" dirty="0"/>
            <a:t>Caballo de Troya</a:t>
          </a:r>
          <a:endParaRPr lang="es-MX" dirty="0"/>
        </a:p>
      </dgm:t>
    </dgm:pt>
    <dgm:pt modelId="{C9FFC338-111F-493E-885D-317B501ECA26}" type="parTrans" cxnId="{35B7D5F4-2652-4D2F-9CC5-7C19C6AD0733}">
      <dgm:prSet/>
      <dgm:spPr/>
      <dgm:t>
        <a:bodyPr/>
        <a:lstStyle/>
        <a:p>
          <a:endParaRPr lang="es-MX"/>
        </a:p>
      </dgm:t>
    </dgm:pt>
    <dgm:pt modelId="{3181E70B-2246-437E-A8FD-557683DF7262}" type="sibTrans" cxnId="{35B7D5F4-2652-4D2F-9CC5-7C19C6AD0733}">
      <dgm:prSet/>
      <dgm:spPr/>
      <dgm:t>
        <a:bodyPr/>
        <a:lstStyle/>
        <a:p>
          <a:endParaRPr lang="es-MX"/>
        </a:p>
      </dgm:t>
    </dgm:pt>
    <dgm:pt modelId="{39D4D5A5-2B45-4E96-ACDA-BF8C47A5461F}">
      <dgm:prSet phldrT="[Texto]"/>
      <dgm:spPr/>
      <dgm:t>
        <a:bodyPr/>
        <a:lstStyle/>
        <a:p>
          <a:r>
            <a:rPr lang="es-ES" dirty="0"/>
            <a:t>Segmento de código que utilice inapropiadamente su entorno</a:t>
          </a:r>
          <a:endParaRPr lang="es-MX" dirty="0"/>
        </a:p>
      </dgm:t>
    </dgm:pt>
    <dgm:pt modelId="{F52AFD47-26C5-4B21-99C3-95AD98469928}" type="parTrans" cxnId="{55325DEF-0162-4702-8629-0B719557603B}">
      <dgm:prSet/>
      <dgm:spPr/>
      <dgm:t>
        <a:bodyPr/>
        <a:lstStyle/>
        <a:p>
          <a:endParaRPr lang="es-MX"/>
        </a:p>
      </dgm:t>
    </dgm:pt>
    <dgm:pt modelId="{F0DF9D31-2820-4AD8-9BFC-AC2B932BE2C9}" type="sibTrans" cxnId="{55325DEF-0162-4702-8629-0B719557603B}">
      <dgm:prSet/>
      <dgm:spPr/>
      <dgm:t>
        <a:bodyPr/>
        <a:lstStyle/>
        <a:p>
          <a:endParaRPr lang="es-MX"/>
        </a:p>
      </dgm:t>
    </dgm:pt>
    <dgm:pt modelId="{3B680DA1-FC42-4F16-95AA-A88A7D7D565E}">
      <dgm:prSet phldrT="[Texto]"/>
      <dgm:spPr/>
      <dgm:t>
        <a:bodyPr/>
        <a:lstStyle/>
        <a:p>
          <a:r>
            <a:rPr lang="es-ES" dirty="0"/>
            <a:t>Ejemplo: Línea de Código de en una hoja de Word</a:t>
          </a:r>
          <a:endParaRPr lang="es-MX" dirty="0"/>
        </a:p>
      </dgm:t>
    </dgm:pt>
    <dgm:pt modelId="{45DE4253-290B-4E99-84B3-2F830998EAFB}" type="parTrans" cxnId="{DF312E5C-F995-471A-BFF2-69B0C1391AF7}">
      <dgm:prSet/>
      <dgm:spPr/>
      <dgm:t>
        <a:bodyPr/>
        <a:lstStyle/>
        <a:p>
          <a:endParaRPr lang="es-MX"/>
        </a:p>
      </dgm:t>
    </dgm:pt>
    <dgm:pt modelId="{ABEB02D3-19B8-4A81-8D44-2FEC98AD10C4}" type="sibTrans" cxnId="{DF312E5C-F995-471A-BFF2-69B0C1391AF7}">
      <dgm:prSet/>
      <dgm:spPr/>
      <dgm:t>
        <a:bodyPr/>
        <a:lstStyle/>
        <a:p>
          <a:endParaRPr lang="es-MX"/>
        </a:p>
      </dgm:t>
    </dgm:pt>
    <dgm:pt modelId="{9B0751ED-8486-4089-A023-B89BB8D9F848}">
      <dgm:prSet phldrT="[Texto]"/>
      <dgm:spPr/>
      <dgm:t>
        <a:bodyPr/>
        <a:lstStyle/>
        <a:p>
          <a:r>
            <a:rPr lang="es-ES" dirty="0"/>
            <a:t>Puerta Trasera</a:t>
          </a:r>
          <a:endParaRPr lang="es-MX" dirty="0"/>
        </a:p>
      </dgm:t>
    </dgm:pt>
    <dgm:pt modelId="{5A6F70F7-FBE0-49C1-9AEF-99C242F2AF4F}" type="parTrans" cxnId="{9EAD5762-7D0E-44BC-9F9A-BAF7A4E6D1E2}">
      <dgm:prSet/>
      <dgm:spPr/>
      <dgm:t>
        <a:bodyPr/>
        <a:lstStyle/>
        <a:p>
          <a:endParaRPr lang="es-MX"/>
        </a:p>
      </dgm:t>
    </dgm:pt>
    <dgm:pt modelId="{5AEE5804-B9C0-49CA-925F-046F71C87077}" type="sibTrans" cxnId="{9EAD5762-7D0E-44BC-9F9A-BAF7A4E6D1E2}">
      <dgm:prSet/>
      <dgm:spPr/>
      <dgm:t>
        <a:bodyPr/>
        <a:lstStyle/>
        <a:p>
          <a:endParaRPr lang="es-MX"/>
        </a:p>
      </dgm:t>
    </dgm:pt>
    <dgm:pt modelId="{FA9F2AD5-A9BD-4009-963C-03EC4BA45048}">
      <dgm:prSet phldrT="[Texto]"/>
      <dgm:spPr/>
      <dgm:t>
        <a:bodyPr/>
        <a:lstStyle/>
        <a:p>
          <a:r>
            <a:rPr lang="es-ES" dirty="0"/>
            <a:t>Brecha de seguridad a la cual solo el diseñador tiene acceso</a:t>
          </a:r>
          <a:endParaRPr lang="es-MX" dirty="0"/>
        </a:p>
      </dgm:t>
    </dgm:pt>
    <dgm:pt modelId="{AF01A7C1-0E91-421E-B92A-EE559F81D80B}" type="parTrans" cxnId="{5757961B-5644-4360-AA6C-5F42665142F6}">
      <dgm:prSet/>
      <dgm:spPr/>
      <dgm:t>
        <a:bodyPr/>
        <a:lstStyle/>
        <a:p>
          <a:endParaRPr lang="es-MX"/>
        </a:p>
      </dgm:t>
    </dgm:pt>
    <dgm:pt modelId="{55C7D6A1-6401-4B89-9748-9E5F651ECB23}" type="sibTrans" cxnId="{5757961B-5644-4360-AA6C-5F42665142F6}">
      <dgm:prSet/>
      <dgm:spPr/>
      <dgm:t>
        <a:bodyPr/>
        <a:lstStyle/>
        <a:p>
          <a:endParaRPr lang="es-MX"/>
        </a:p>
      </dgm:t>
    </dgm:pt>
    <dgm:pt modelId="{E5EC7699-8048-49DE-9EDA-AB7C3C106029}">
      <dgm:prSet phldrT="[Texto]"/>
      <dgm:spPr/>
      <dgm:t>
        <a:bodyPr/>
        <a:lstStyle/>
        <a:p>
          <a:r>
            <a:rPr lang="es-ES" dirty="0"/>
            <a:t>Bomba Lógica</a:t>
          </a:r>
          <a:endParaRPr lang="es-MX" dirty="0"/>
        </a:p>
      </dgm:t>
    </dgm:pt>
    <dgm:pt modelId="{9BC4F3D9-3D0F-4FB2-BC87-0DCED8937185}" type="parTrans" cxnId="{4F9C5CD4-1B6D-4626-8EF7-D67B15FE68CA}">
      <dgm:prSet/>
      <dgm:spPr/>
      <dgm:t>
        <a:bodyPr/>
        <a:lstStyle/>
        <a:p>
          <a:endParaRPr lang="es-MX"/>
        </a:p>
      </dgm:t>
    </dgm:pt>
    <dgm:pt modelId="{58AA59F4-365C-4399-A550-070168F0A2B5}" type="sibTrans" cxnId="{4F9C5CD4-1B6D-4626-8EF7-D67B15FE68CA}">
      <dgm:prSet/>
      <dgm:spPr/>
      <dgm:t>
        <a:bodyPr/>
        <a:lstStyle/>
        <a:p>
          <a:endParaRPr lang="es-MX"/>
        </a:p>
      </dgm:t>
    </dgm:pt>
    <dgm:pt modelId="{AF996979-B0D8-4A9F-9885-434160BB9E8E}">
      <dgm:prSet phldrT="[Texto]"/>
      <dgm:spPr/>
      <dgm:t>
        <a:bodyPr/>
        <a:lstStyle/>
        <a:p>
          <a:r>
            <a:rPr lang="es-ES" dirty="0"/>
            <a:t>Programas capaces de iniciar incidentes dados ciertos contextos</a:t>
          </a:r>
          <a:endParaRPr lang="es-MX" dirty="0"/>
        </a:p>
      </dgm:t>
    </dgm:pt>
    <dgm:pt modelId="{3D395B13-1F97-4F6E-A5D9-4199BAA5A03A}" type="parTrans" cxnId="{580E3E00-82C5-4280-8524-ABE92F49B156}">
      <dgm:prSet/>
      <dgm:spPr/>
      <dgm:t>
        <a:bodyPr/>
        <a:lstStyle/>
        <a:p>
          <a:endParaRPr lang="es-MX"/>
        </a:p>
      </dgm:t>
    </dgm:pt>
    <dgm:pt modelId="{4D88A443-2639-4F66-9283-55B1B8CC417C}" type="sibTrans" cxnId="{580E3E00-82C5-4280-8524-ABE92F49B156}">
      <dgm:prSet/>
      <dgm:spPr/>
      <dgm:t>
        <a:bodyPr/>
        <a:lstStyle/>
        <a:p>
          <a:endParaRPr lang="es-MX"/>
        </a:p>
      </dgm:t>
    </dgm:pt>
    <dgm:pt modelId="{2C064140-EE23-4159-A51F-4A12782983DE}">
      <dgm:prSet phldrT="[Texto]"/>
      <dgm:spPr/>
      <dgm:t>
        <a:bodyPr/>
        <a:lstStyle/>
        <a:p>
          <a:r>
            <a:rPr lang="es-ES" dirty="0"/>
            <a:t>Se daría si un programador genera un acceso remoto al quedar fuera de un proyecto</a:t>
          </a:r>
          <a:endParaRPr lang="es-MX" dirty="0"/>
        </a:p>
      </dgm:t>
    </dgm:pt>
    <dgm:pt modelId="{8E906C5B-2CAD-443B-8951-EB51C58C1C56}" type="parTrans" cxnId="{61AB0341-9625-4EAA-9A31-AB24E8179AF0}">
      <dgm:prSet/>
      <dgm:spPr/>
      <dgm:t>
        <a:bodyPr/>
        <a:lstStyle/>
        <a:p>
          <a:endParaRPr lang="es-MX"/>
        </a:p>
      </dgm:t>
    </dgm:pt>
    <dgm:pt modelId="{14189107-AB64-4376-B91D-A13B281CB7F6}" type="sibTrans" cxnId="{61AB0341-9625-4EAA-9A31-AB24E8179AF0}">
      <dgm:prSet/>
      <dgm:spPr/>
      <dgm:t>
        <a:bodyPr/>
        <a:lstStyle/>
        <a:p>
          <a:endParaRPr lang="es-MX"/>
        </a:p>
      </dgm:t>
    </dgm:pt>
    <dgm:pt modelId="{393B366A-A29B-42E0-AFB1-A02CCE6EA0D1}">
      <dgm:prSet phldrT="[Texto]"/>
      <dgm:spPr/>
      <dgm:t>
        <a:bodyPr/>
        <a:lstStyle/>
        <a:p>
          <a:r>
            <a:rPr lang="es-ES" dirty="0"/>
            <a:t>Desbordamiento de pila o buffer</a:t>
          </a:r>
          <a:endParaRPr lang="es-MX" dirty="0"/>
        </a:p>
      </dgm:t>
    </dgm:pt>
    <dgm:pt modelId="{14980972-6A82-4026-9478-F55742F7E404}" type="parTrans" cxnId="{C4567B46-8CFF-43EB-B6A8-14163982EC79}">
      <dgm:prSet/>
      <dgm:spPr/>
      <dgm:t>
        <a:bodyPr/>
        <a:lstStyle/>
        <a:p>
          <a:endParaRPr lang="es-MX"/>
        </a:p>
      </dgm:t>
    </dgm:pt>
    <dgm:pt modelId="{47397B9C-63CD-416A-9917-01D5059BEA21}" type="sibTrans" cxnId="{C4567B46-8CFF-43EB-B6A8-14163982EC79}">
      <dgm:prSet/>
      <dgm:spPr/>
      <dgm:t>
        <a:bodyPr/>
        <a:lstStyle/>
        <a:p>
          <a:endParaRPr lang="es-MX"/>
        </a:p>
      </dgm:t>
    </dgm:pt>
    <dgm:pt modelId="{8BD2B822-612D-464C-84E0-6476CFB5FC99}">
      <dgm:prSet phldrT="[Texto]"/>
      <dgm:spPr/>
      <dgm:t>
        <a:bodyPr/>
        <a:lstStyle/>
        <a:p>
          <a:r>
            <a:rPr lang="es-ES" dirty="0"/>
            <a:t>Envió mayor de datos al esperado</a:t>
          </a:r>
          <a:endParaRPr lang="es-MX" dirty="0"/>
        </a:p>
      </dgm:t>
    </dgm:pt>
    <dgm:pt modelId="{219538CA-FE93-4F0C-9493-D0B2586F7910}" type="parTrans" cxnId="{2BAA182E-62FF-427D-AB98-58B2D45B25FE}">
      <dgm:prSet/>
      <dgm:spPr/>
      <dgm:t>
        <a:bodyPr/>
        <a:lstStyle/>
        <a:p>
          <a:endParaRPr lang="es-MX"/>
        </a:p>
      </dgm:t>
    </dgm:pt>
    <dgm:pt modelId="{F6C2112E-17BB-4B39-928D-F58CF97F08AF}" type="sibTrans" cxnId="{2BAA182E-62FF-427D-AB98-58B2D45B25FE}">
      <dgm:prSet/>
      <dgm:spPr/>
      <dgm:t>
        <a:bodyPr/>
        <a:lstStyle/>
        <a:p>
          <a:endParaRPr lang="es-MX"/>
        </a:p>
      </dgm:t>
    </dgm:pt>
    <dgm:pt modelId="{AE434F4D-0130-4630-BCD2-A08C314C9994}">
      <dgm:prSet phldrT="[Texto]"/>
      <dgm:spPr/>
      <dgm:t>
        <a:bodyPr/>
        <a:lstStyle/>
        <a:p>
          <a:r>
            <a:rPr lang="es-ES" dirty="0"/>
            <a:t>Desbordar un campo de entrada</a:t>
          </a:r>
          <a:endParaRPr lang="es-MX" dirty="0"/>
        </a:p>
      </dgm:t>
    </dgm:pt>
    <dgm:pt modelId="{AFCC5041-969C-4569-91EB-12755DBFF4BD}" type="parTrans" cxnId="{8B828D1E-2220-4C7B-9D14-5E70C6016448}">
      <dgm:prSet/>
      <dgm:spPr/>
      <dgm:t>
        <a:bodyPr/>
        <a:lstStyle/>
        <a:p>
          <a:endParaRPr lang="es-MX"/>
        </a:p>
      </dgm:t>
    </dgm:pt>
    <dgm:pt modelId="{FB78993C-9316-4414-8FA8-07A97BCCF660}" type="sibTrans" cxnId="{8B828D1E-2220-4C7B-9D14-5E70C6016448}">
      <dgm:prSet/>
      <dgm:spPr/>
      <dgm:t>
        <a:bodyPr/>
        <a:lstStyle/>
        <a:p>
          <a:endParaRPr lang="es-MX"/>
        </a:p>
      </dgm:t>
    </dgm:pt>
    <dgm:pt modelId="{5D0ED529-405B-494E-B025-AFCE84EFB6DA}">
      <dgm:prSet phldrT="[Texto]"/>
      <dgm:spPr/>
      <dgm:t>
        <a:bodyPr/>
        <a:lstStyle/>
        <a:p>
          <a:r>
            <a:rPr lang="es-ES" dirty="0"/>
            <a:t>Sobrescribir la dirección del retorno de una pila</a:t>
          </a:r>
          <a:endParaRPr lang="es-MX" dirty="0"/>
        </a:p>
      </dgm:t>
    </dgm:pt>
    <dgm:pt modelId="{D07426E3-B105-4D64-93D7-408CFABBC219}" type="parTrans" cxnId="{0BE1C90D-CDBB-49D6-95EF-F8F8F1EB0097}">
      <dgm:prSet/>
      <dgm:spPr/>
      <dgm:t>
        <a:bodyPr/>
        <a:lstStyle/>
        <a:p>
          <a:endParaRPr lang="es-MX"/>
        </a:p>
      </dgm:t>
    </dgm:pt>
    <dgm:pt modelId="{EC5D2E17-E54C-43B6-8C9A-5124864C7F41}" type="sibTrans" cxnId="{0BE1C90D-CDBB-49D6-95EF-F8F8F1EB0097}">
      <dgm:prSet/>
      <dgm:spPr/>
      <dgm:t>
        <a:bodyPr/>
        <a:lstStyle/>
        <a:p>
          <a:endParaRPr lang="es-MX"/>
        </a:p>
      </dgm:t>
    </dgm:pt>
    <dgm:pt modelId="{489C8AC1-4F52-4A8F-B2DD-58245C88E84E}">
      <dgm:prSet phldrT="[Texto]"/>
      <dgm:spPr/>
      <dgm:t>
        <a:bodyPr/>
        <a:lstStyle/>
        <a:p>
          <a:r>
            <a:rPr lang="es-ES" dirty="0"/>
            <a:t>Virus</a:t>
          </a:r>
          <a:endParaRPr lang="es-MX" dirty="0"/>
        </a:p>
      </dgm:t>
    </dgm:pt>
    <dgm:pt modelId="{456B9411-30AC-43E6-9AC3-8BFDF9FEDF2E}" type="parTrans" cxnId="{3B1A4D2F-A76E-4DEC-99DC-B4C28D0AE2F1}">
      <dgm:prSet/>
      <dgm:spPr/>
      <dgm:t>
        <a:bodyPr/>
        <a:lstStyle/>
        <a:p>
          <a:endParaRPr lang="es-MX"/>
        </a:p>
      </dgm:t>
    </dgm:pt>
    <dgm:pt modelId="{035926C9-E48F-447E-A4F4-B0E387937222}" type="sibTrans" cxnId="{3B1A4D2F-A76E-4DEC-99DC-B4C28D0AE2F1}">
      <dgm:prSet/>
      <dgm:spPr/>
      <dgm:t>
        <a:bodyPr/>
        <a:lstStyle/>
        <a:p>
          <a:endParaRPr lang="es-MX"/>
        </a:p>
      </dgm:t>
    </dgm:pt>
    <dgm:pt modelId="{DDF6A990-6563-414B-B0BF-6359BACE1E97}">
      <dgm:prSet phldrT="[Texto]"/>
      <dgm:spPr/>
      <dgm:t>
        <a:bodyPr/>
        <a:lstStyle/>
        <a:p>
          <a:r>
            <a:rPr lang="es-ES" dirty="0"/>
            <a:t>Fragmento de código en un programa legitimo</a:t>
          </a:r>
          <a:endParaRPr lang="es-MX" dirty="0"/>
        </a:p>
      </dgm:t>
    </dgm:pt>
    <dgm:pt modelId="{F37D76AF-4C6E-4C21-8CEB-719892462EEE}" type="parTrans" cxnId="{2AF4F7BF-FBC7-40A8-A628-BF18E600107B}">
      <dgm:prSet/>
      <dgm:spPr/>
      <dgm:t>
        <a:bodyPr/>
        <a:lstStyle/>
        <a:p>
          <a:endParaRPr lang="es-MX"/>
        </a:p>
      </dgm:t>
    </dgm:pt>
    <dgm:pt modelId="{148C77D6-7EE7-4C39-AA13-5CDB62B1ABED}" type="sibTrans" cxnId="{2AF4F7BF-FBC7-40A8-A628-BF18E600107B}">
      <dgm:prSet/>
      <dgm:spPr/>
      <dgm:t>
        <a:bodyPr/>
        <a:lstStyle/>
        <a:p>
          <a:endParaRPr lang="es-MX"/>
        </a:p>
      </dgm:t>
    </dgm:pt>
    <dgm:pt modelId="{A4D1C3C6-00E5-45B2-9235-AC49CA23890B}">
      <dgm:prSet phldrT="[Texto]"/>
      <dgm:spPr/>
      <dgm:t>
        <a:bodyPr/>
        <a:lstStyle/>
        <a:p>
          <a:r>
            <a:rPr lang="es-ES" dirty="0"/>
            <a:t>Categorías</a:t>
          </a:r>
          <a:endParaRPr lang="es-MX" dirty="0"/>
        </a:p>
      </dgm:t>
    </dgm:pt>
    <dgm:pt modelId="{B34BEEAF-1D8E-4959-900F-C61C0F484D9F}" type="parTrans" cxnId="{3A08CDA4-5ABB-4C9D-956E-003149CCC99D}">
      <dgm:prSet/>
      <dgm:spPr/>
      <dgm:t>
        <a:bodyPr/>
        <a:lstStyle/>
        <a:p>
          <a:endParaRPr lang="es-MX"/>
        </a:p>
      </dgm:t>
    </dgm:pt>
    <dgm:pt modelId="{DD28073E-3F30-4B1C-9D7A-16B7AC9120BA}" type="sibTrans" cxnId="{3A08CDA4-5ABB-4C9D-956E-003149CCC99D}">
      <dgm:prSet/>
      <dgm:spPr/>
      <dgm:t>
        <a:bodyPr/>
        <a:lstStyle/>
        <a:p>
          <a:endParaRPr lang="es-MX"/>
        </a:p>
      </dgm:t>
    </dgm:pt>
    <dgm:pt modelId="{80A2B881-5BF6-42D4-97DC-D1E2F0E890B8}">
      <dgm:prSet phldrT="[Texto]"/>
      <dgm:spPr/>
      <dgm:t>
        <a:bodyPr/>
        <a:lstStyle/>
        <a:p>
          <a:r>
            <a:rPr lang="es-ES" dirty="0"/>
            <a:t>Archivo:  Modificación de un archivo o programa</a:t>
          </a:r>
          <a:endParaRPr lang="es-MX" dirty="0"/>
        </a:p>
      </dgm:t>
    </dgm:pt>
    <dgm:pt modelId="{BA591CD0-D2A0-4689-922E-F328B1F092BE}" type="parTrans" cxnId="{497CF109-90CE-4D9E-9E3A-B2E05FC14045}">
      <dgm:prSet/>
      <dgm:spPr/>
      <dgm:t>
        <a:bodyPr/>
        <a:lstStyle/>
        <a:p>
          <a:endParaRPr lang="es-MX"/>
        </a:p>
      </dgm:t>
    </dgm:pt>
    <dgm:pt modelId="{AE3C88A4-EC3C-4C21-9511-8B70C348F8C6}" type="sibTrans" cxnId="{497CF109-90CE-4D9E-9E3A-B2E05FC14045}">
      <dgm:prSet/>
      <dgm:spPr/>
      <dgm:t>
        <a:bodyPr/>
        <a:lstStyle/>
        <a:p>
          <a:endParaRPr lang="es-MX"/>
        </a:p>
      </dgm:t>
    </dgm:pt>
    <dgm:pt modelId="{525EAB66-A4B2-4C1F-B8C3-DC668FE04EF9}">
      <dgm:prSet phldrT="[Texto]"/>
      <dgm:spPr/>
      <dgm:t>
        <a:bodyPr/>
        <a:lstStyle/>
        <a:p>
          <a:r>
            <a:rPr lang="es-ES" dirty="0"/>
            <a:t>Arranque: Infección del sector de arranque de un sistema</a:t>
          </a:r>
          <a:endParaRPr lang="es-MX" dirty="0"/>
        </a:p>
      </dgm:t>
    </dgm:pt>
    <dgm:pt modelId="{594EFD18-882D-4DE2-99B6-478E097D05F8}" type="parTrans" cxnId="{EC67765B-E322-4394-A978-6F9B0242B6B3}">
      <dgm:prSet/>
      <dgm:spPr/>
      <dgm:t>
        <a:bodyPr/>
        <a:lstStyle/>
        <a:p>
          <a:endParaRPr lang="es-MX"/>
        </a:p>
      </dgm:t>
    </dgm:pt>
    <dgm:pt modelId="{194780F5-2B88-4F5E-B5A9-DB9B6C5AFCB4}" type="sibTrans" cxnId="{EC67765B-E322-4394-A978-6F9B0242B6B3}">
      <dgm:prSet/>
      <dgm:spPr/>
      <dgm:t>
        <a:bodyPr/>
        <a:lstStyle/>
        <a:p>
          <a:endParaRPr lang="es-MX"/>
        </a:p>
      </dgm:t>
    </dgm:pt>
    <dgm:pt modelId="{940A3F20-CF01-40AC-9A40-623CE4EF1507}">
      <dgm:prSet phldrT="[Texto]"/>
      <dgm:spPr/>
      <dgm:t>
        <a:bodyPr/>
        <a:lstStyle/>
        <a:p>
          <a:r>
            <a:rPr lang="es-ES" dirty="0"/>
            <a:t>Macro: Son aquellos escritos en lenguajes de alto nivel</a:t>
          </a:r>
          <a:endParaRPr lang="es-MX" dirty="0"/>
        </a:p>
      </dgm:t>
    </dgm:pt>
    <dgm:pt modelId="{FC783DE3-0169-481D-88E2-08CED0782ED0}" type="parTrans" cxnId="{97F12BE2-88A6-42FC-A2C3-70BCEDE58572}">
      <dgm:prSet/>
      <dgm:spPr/>
      <dgm:t>
        <a:bodyPr/>
        <a:lstStyle/>
        <a:p>
          <a:endParaRPr lang="es-MX"/>
        </a:p>
      </dgm:t>
    </dgm:pt>
    <dgm:pt modelId="{CC5B4C32-3AF1-4E71-8A41-324E4B6E0466}" type="sibTrans" cxnId="{97F12BE2-88A6-42FC-A2C3-70BCEDE58572}">
      <dgm:prSet/>
      <dgm:spPr/>
      <dgm:t>
        <a:bodyPr/>
        <a:lstStyle/>
        <a:p>
          <a:endParaRPr lang="es-MX"/>
        </a:p>
      </dgm:t>
    </dgm:pt>
    <dgm:pt modelId="{9311B185-D8C2-47D2-9B5D-86AED2F8A9BE}" type="pres">
      <dgm:prSet presAssocID="{5225DC1C-507E-40CB-86A0-33724DA29D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3A97C9-A44F-4CA4-AD01-C33E2A74DA91}" type="pres">
      <dgm:prSet presAssocID="{5254CAC8-2050-4039-AFA5-9A15E6DA437B}" presName="hierRoot1" presStyleCnt="0">
        <dgm:presLayoutVars>
          <dgm:hierBranch val="init"/>
        </dgm:presLayoutVars>
      </dgm:prSet>
      <dgm:spPr/>
    </dgm:pt>
    <dgm:pt modelId="{B6F16FFD-AFDA-49A3-B3A3-CE1A032FA0AA}" type="pres">
      <dgm:prSet presAssocID="{5254CAC8-2050-4039-AFA5-9A15E6DA437B}" presName="rootComposite1" presStyleCnt="0"/>
      <dgm:spPr/>
    </dgm:pt>
    <dgm:pt modelId="{C0446F3C-E627-4353-BAB9-9F554CAD5D6D}" type="pres">
      <dgm:prSet presAssocID="{5254CAC8-2050-4039-AFA5-9A15E6DA437B}" presName="rootText1" presStyleLbl="node0" presStyleIdx="0" presStyleCnt="1">
        <dgm:presLayoutVars>
          <dgm:chPref val="3"/>
        </dgm:presLayoutVars>
      </dgm:prSet>
      <dgm:spPr/>
    </dgm:pt>
    <dgm:pt modelId="{28237942-E334-48EE-8019-660CBE157BF7}" type="pres">
      <dgm:prSet presAssocID="{5254CAC8-2050-4039-AFA5-9A15E6DA437B}" presName="rootConnector1" presStyleLbl="node1" presStyleIdx="0" presStyleCnt="0"/>
      <dgm:spPr/>
    </dgm:pt>
    <dgm:pt modelId="{860D3C66-9B9C-49C0-AB07-5181F3C17526}" type="pres">
      <dgm:prSet presAssocID="{5254CAC8-2050-4039-AFA5-9A15E6DA437B}" presName="hierChild2" presStyleCnt="0"/>
      <dgm:spPr/>
    </dgm:pt>
    <dgm:pt modelId="{ED436191-198C-4F6E-80C7-64EC7DD25B3D}" type="pres">
      <dgm:prSet presAssocID="{C2AE2561-281F-4E7A-9795-474DD90410F1}" presName="Name37" presStyleLbl="parChTrans1D2" presStyleIdx="0" presStyleCnt="2"/>
      <dgm:spPr/>
    </dgm:pt>
    <dgm:pt modelId="{0F980B91-A61B-4DFE-B2E8-0CABB5FD615E}" type="pres">
      <dgm:prSet presAssocID="{039F10FF-61E5-4D2E-8184-87916AE80DC6}" presName="hierRoot2" presStyleCnt="0">
        <dgm:presLayoutVars>
          <dgm:hierBranch val="init"/>
        </dgm:presLayoutVars>
      </dgm:prSet>
      <dgm:spPr/>
    </dgm:pt>
    <dgm:pt modelId="{02BF84CA-6CE6-486A-8194-3B3005E0222D}" type="pres">
      <dgm:prSet presAssocID="{039F10FF-61E5-4D2E-8184-87916AE80DC6}" presName="rootComposite" presStyleCnt="0"/>
      <dgm:spPr/>
    </dgm:pt>
    <dgm:pt modelId="{B9FD477A-577F-492D-B369-C5003B54E5B4}" type="pres">
      <dgm:prSet presAssocID="{039F10FF-61E5-4D2E-8184-87916AE80DC6}" presName="rootText" presStyleLbl="node2" presStyleIdx="0" presStyleCnt="2">
        <dgm:presLayoutVars>
          <dgm:chPref val="3"/>
        </dgm:presLayoutVars>
      </dgm:prSet>
      <dgm:spPr/>
    </dgm:pt>
    <dgm:pt modelId="{62493AD9-044E-4C44-BD54-C3AD83605297}" type="pres">
      <dgm:prSet presAssocID="{039F10FF-61E5-4D2E-8184-87916AE80DC6}" presName="rootConnector" presStyleLbl="node2" presStyleIdx="0" presStyleCnt="2"/>
      <dgm:spPr/>
    </dgm:pt>
    <dgm:pt modelId="{2B4D8FF8-6D35-4ABD-979F-87E2832D50C8}" type="pres">
      <dgm:prSet presAssocID="{039F10FF-61E5-4D2E-8184-87916AE80DC6}" presName="hierChild4" presStyleCnt="0"/>
      <dgm:spPr/>
    </dgm:pt>
    <dgm:pt modelId="{8EF6153B-3724-4BAA-92C3-C7D6DC3DB8C9}" type="pres">
      <dgm:prSet presAssocID="{62B0AA61-2928-430F-8E83-277CB5225D0B}" presName="Name37" presStyleLbl="parChTrans1D3" presStyleIdx="0" presStyleCnt="9"/>
      <dgm:spPr/>
    </dgm:pt>
    <dgm:pt modelId="{1FF1F8E2-BBEB-4023-8B92-AC6FE30A8316}" type="pres">
      <dgm:prSet presAssocID="{EE492F53-A7DA-4376-A763-F20E767F1419}" presName="hierRoot2" presStyleCnt="0">
        <dgm:presLayoutVars>
          <dgm:hierBranch val="init"/>
        </dgm:presLayoutVars>
      </dgm:prSet>
      <dgm:spPr/>
    </dgm:pt>
    <dgm:pt modelId="{9E82C7CE-B9AC-4B2A-B0CB-BE9B906DD3B2}" type="pres">
      <dgm:prSet presAssocID="{EE492F53-A7DA-4376-A763-F20E767F1419}" presName="rootComposite" presStyleCnt="0"/>
      <dgm:spPr/>
    </dgm:pt>
    <dgm:pt modelId="{0A1101F2-56E0-430A-A060-6B80F88863AC}" type="pres">
      <dgm:prSet presAssocID="{EE492F53-A7DA-4376-A763-F20E767F1419}" presName="rootText" presStyleLbl="node3" presStyleIdx="0" presStyleCnt="9">
        <dgm:presLayoutVars>
          <dgm:chPref val="3"/>
        </dgm:presLayoutVars>
      </dgm:prSet>
      <dgm:spPr/>
    </dgm:pt>
    <dgm:pt modelId="{E6C9212B-B48F-49E6-A62E-86CFC3540B9C}" type="pres">
      <dgm:prSet presAssocID="{EE492F53-A7DA-4376-A763-F20E767F1419}" presName="rootConnector" presStyleLbl="node3" presStyleIdx="0" presStyleCnt="9"/>
      <dgm:spPr/>
    </dgm:pt>
    <dgm:pt modelId="{654512FA-598D-4495-8882-8542732F4DF5}" type="pres">
      <dgm:prSet presAssocID="{EE492F53-A7DA-4376-A763-F20E767F1419}" presName="hierChild4" presStyleCnt="0"/>
      <dgm:spPr/>
    </dgm:pt>
    <dgm:pt modelId="{8564829F-1857-4AE9-B23C-BF80E4CBBE16}" type="pres">
      <dgm:prSet presAssocID="{EE492F53-A7DA-4376-A763-F20E767F1419}" presName="hierChild5" presStyleCnt="0"/>
      <dgm:spPr/>
    </dgm:pt>
    <dgm:pt modelId="{4CA6E12F-C3CE-469B-BA41-7C32647C89DF}" type="pres">
      <dgm:prSet presAssocID="{471B5C9F-C894-44BF-A1FB-B1928DB60AF3}" presName="Name37" presStyleLbl="parChTrans1D3" presStyleIdx="1" presStyleCnt="9"/>
      <dgm:spPr/>
    </dgm:pt>
    <dgm:pt modelId="{4915BA07-152B-41B9-8C0B-B005A1D8FF3E}" type="pres">
      <dgm:prSet presAssocID="{33E4DD2E-C74F-4697-8FD9-64815E65228B}" presName="hierRoot2" presStyleCnt="0">
        <dgm:presLayoutVars>
          <dgm:hierBranch val="init"/>
        </dgm:presLayoutVars>
      </dgm:prSet>
      <dgm:spPr/>
    </dgm:pt>
    <dgm:pt modelId="{520A6022-F027-427C-935B-2AAC37EF67DF}" type="pres">
      <dgm:prSet presAssocID="{33E4DD2E-C74F-4697-8FD9-64815E65228B}" presName="rootComposite" presStyleCnt="0"/>
      <dgm:spPr/>
    </dgm:pt>
    <dgm:pt modelId="{573C354C-17C1-4656-8C86-FD383E96FC11}" type="pres">
      <dgm:prSet presAssocID="{33E4DD2E-C74F-4697-8FD9-64815E65228B}" presName="rootText" presStyleLbl="node3" presStyleIdx="1" presStyleCnt="9">
        <dgm:presLayoutVars>
          <dgm:chPref val="3"/>
        </dgm:presLayoutVars>
      </dgm:prSet>
      <dgm:spPr/>
    </dgm:pt>
    <dgm:pt modelId="{9E8BF994-7A62-4040-BC75-33355C39617A}" type="pres">
      <dgm:prSet presAssocID="{33E4DD2E-C74F-4697-8FD9-64815E65228B}" presName="rootConnector" presStyleLbl="node3" presStyleIdx="1" presStyleCnt="9"/>
      <dgm:spPr/>
    </dgm:pt>
    <dgm:pt modelId="{97F6C97E-6903-42E8-800F-BA8C03AC0F0B}" type="pres">
      <dgm:prSet presAssocID="{33E4DD2E-C74F-4697-8FD9-64815E65228B}" presName="hierChild4" presStyleCnt="0"/>
      <dgm:spPr/>
    </dgm:pt>
    <dgm:pt modelId="{66EFC710-5874-4749-BA02-D5D32BFD8A20}" type="pres">
      <dgm:prSet presAssocID="{33E4DD2E-C74F-4697-8FD9-64815E65228B}" presName="hierChild5" presStyleCnt="0"/>
      <dgm:spPr/>
    </dgm:pt>
    <dgm:pt modelId="{5BEF4F82-AE66-4671-9E99-1BB6C7BCBA25}" type="pres">
      <dgm:prSet presAssocID="{F8AA6885-F649-45ED-983B-0BCE34C41DDA}" presName="Name37" presStyleLbl="parChTrans1D3" presStyleIdx="2" presStyleCnt="9"/>
      <dgm:spPr/>
    </dgm:pt>
    <dgm:pt modelId="{9D6CAF0E-E0FE-4EF9-91B9-30901F2D6F1D}" type="pres">
      <dgm:prSet presAssocID="{9F444921-9F56-4485-B2A1-106FDA4878AC}" presName="hierRoot2" presStyleCnt="0">
        <dgm:presLayoutVars>
          <dgm:hierBranch val="init"/>
        </dgm:presLayoutVars>
      </dgm:prSet>
      <dgm:spPr/>
    </dgm:pt>
    <dgm:pt modelId="{16F03BA7-9B20-45EF-A824-CDC082CDC1F8}" type="pres">
      <dgm:prSet presAssocID="{9F444921-9F56-4485-B2A1-106FDA4878AC}" presName="rootComposite" presStyleCnt="0"/>
      <dgm:spPr/>
    </dgm:pt>
    <dgm:pt modelId="{0518818C-5A22-4AD7-A023-F8D8242FED7F}" type="pres">
      <dgm:prSet presAssocID="{9F444921-9F56-4485-B2A1-106FDA4878AC}" presName="rootText" presStyleLbl="node3" presStyleIdx="2" presStyleCnt="9">
        <dgm:presLayoutVars>
          <dgm:chPref val="3"/>
        </dgm:presLayoutVars>
      </dgm:prSet>
      <dgm:spPr/>
    </dgm:pt>
    <dgm:pt modelId="{77C9675B-5028-4AF5-BE96-93369B98114B}" type="pres">
      <dgm:prSet presAssocID="{9F444921-9F56-4485-B2A1-106FDA4878AC}" presName="rootConnector" presStyleLbl="node3" presStyleIdx="2" presStyleCnt="9"/>
      <dgm:spPr/>
    </dgm:pt>
    <dgm:pt modelId="{1932432F-55E5-42DF-BA38-400E426C3544}" type="pres">
      <dgm:prSet presAssocID="{9F444921-9F56-4485-B2A1-106FDA4878AC}" presName="hierChild4" presStyleCnt="0"/>
      <dgm:spPr/>
    </dgm:pt>
    <dgm:pt modelId="{52501E13-6CF8-4549-9F00-0CC96928646A}" type="pres">
      <dgm:prSet presAssocID="{9F444921-9F56-4485-B2A1-106FDA4878AC}" presName="hierChild5" presStyleCnt="0"/>
      <dgm:spPr/>
    </dgm:pt>
    <dgm:pt modelId="{51244B29-231D-44AE-BFFC-9A18CC1D8F26}" type="pres">
      <dgm:prSet presAssocID="{33AC662A-2463-4A01-BAF3-E817B6F981D1}" presName="Name37" presStyleLbl="parChTrans1D3" presStyleIdx="3" presStyleCnt="9"/>
      <dgm:spPr/>
    </dgm:pt>
    <dgm:pt modelId="{8F50B901-DCB2-4BAD-BE57-C4645050E127}" type="pres">
      <dgm:prSet presAssocID="{A413AD43-58DA-4E61-99F3-DFEA0BA8E162}" presName="hierRoot2" presStyleCnt="0">
        <dgm:presLayoutVars>
          <dgm:hierBranch val="init"/>
        </dgm:presLayoutVars>
      </dgm:prSet>
      <dgm:spPr/>
    </dgm:pt>
    <dgm:pt modelId="{666244D1-7BDE-4AB4-8C37-B13249ACB5CF}" type="pres">
      <dgm:prSet presAssocID="{A413AD43-58DA-4E61-99F3-DFEA0BA8E162}" presName="rootComposite" presStyleCnt="0"/>
      <dgm:spPr/>
    </dgm:pt>
    <dgm:pt modelId="{8B0D9B4D-6A00-409D-A468-B1299DECEB80}" type="pres">
      <dgm:prSet presAssocID="{A413AD43-58DA-4E61-99F3-DFEA0BA8E162}" presName="rootText" presStyleLbl="node3" presStyleIdx="3" presStyleCnt="9">
        <dgm:presLayoutVars>
          <dgm:chPref val="3"/>
        </dgm:presLayoutVars>
      </dgm:prSet>
      <dgm:spPr/>
    </dgm:pt>
    <dgm:pt modelId="{9922AB6D-EE56-43AF-B0E8-D8F222BA6706}" type="pres">
      <dgm:prSet presAssocID="{A413AD43-58DA-4E61-99F3-DFEA0BA8E162}" presName="rootConnector" presStyleLbl="node3" presStyleIdx="3" presStyleCnt="9"/>
      <dgm:spPr/>
    </dgm:pt>
    <dgm:pt modelId="{16639F72-C2E4-4BDC-826F-F0233904DCBA}" type="pres">
      <dgm:prSet presAssocID="{A413AD43-58DA-4E61-99F3-DFEA0BA8E162}" presName="hierChild4" presStyleCnt="0"/>
      <dgm:spPr/>
    </dgm:pt>
    <dgm:pt modelId="{77AA948C-C796-473D-A065-A5F1C19DF544}" type="pres">
      <dgm:prSet presAssocID="{A413AD43-58DA-4E61-99F3-DFEA0BA8E162}" presName="hierChild5" presStyleCnt="0"/>
      <dgm:spPr/>
    </dgm:pt>
    <dgm:pt modelId="{CAAF55CA-5E46-4C3E-B7A4-3B96D78EFF8B}" type="pres">
      <dgm:prSet presAssocID="{039F10FF-61E5-4D2E-8184-87916AE80DC6}" presName="hierChild5" presStyleCnt="0"/>
      <dgm:spPr/>
    </dgm:pt>
    <dgm:pt modelId="{DD025082-C095-4D04-9825-0747ADFF88C6}" type="pres">
      <dgm:prSet presAssocID="{C3CF50EA-CED7-45CE-9E68-7E00D2D37236}" presName="Name37" presStyleLbl="parChTrans1D2" presStyleIdx="1" presStyleCnt="2"/>
      <dgm:spPr/>
    </dgm:pt>
    <dgm:pt modelId="{F4086F74-B6E6-4C97-B1BA-1FB3A1F59AA7}" type="pres">
      <dgm:prSet presAssocID="{033A6793-596C-414B-8A70-E88A041E932B}" presName="hierRoot2" presStyleCnt="0">
        <dgm:presLayoutVars>
          <dgm:hierBranch val="init"/>
        </dgm:presLayoutVars>
      </dgm:prSet>
      <dgm:spPr/>
    </dgm:pt>
    <dgm:pt modelId="{347CB77C-E5A5-4F05-A860-B81832C04B2E}" type="pres">
      <dgm:prSet presAssocID="{033A6793-596C-414B-8A70-E88A041E932B}" presName="rootComposite" presStyleCnt="0"/>
      <dgm:spPr/>
    </dgm:pt>
    <dgm:pt modelId="{B132A731-FEC4-4D10-9163-3BE8F8E11D4D}" type="pres">
      <dgm:prSet presAssocID="{033A6793-596C-414B-8A70-E88A041E932B}" presName="rootText" presStyleLbl="node2" presStyleIdx="1" presStyleCnt="2">
        <dgm:presLayoutVars>
          <dgm:chPref val="3"/>
        </dgm:presLayoutVars>
      </dgm:prSet>
      <dgm:spPr/>
    </dgm:pt>
    <dgm:pt modelId="{6E8B4029-5D2E-4A51-836B-830FDC1DB0E7}" type="pres">
      <dgm:prSet presAssocID="{033A6793-596C-414B-8A70-E88A041E932B}" presName="rootConnector" presStyleLbl="node2" presStyleIdx="1" presStyleCnt="2"/>
      <dgm:spPr/>
    </dgm:pt>
    <dgm:pt modelId="{C70030AA-20B7-42CA-A3EA-083F006965A3}" type="pres">
      <dgm:prSet presAssocID="{033A6793-596C-414B-8A70-E88A041E932B}" presName="hierChild4" presStyleCnt="0"/>
      <dgm:spPr/>
    </dgm:pt>
    <dgm:pt modelId="{E1E5727E-8E58-4CBD-8964-74D3A9011505}" type="pres">
      <dgm:prSet presAssocID="{C9FFC338-111F-493E-885D-317B501ECA26}" presName="Name37" presStyleLbl="parChTrans1D3" presStyleIdx="4" presStyleCnt="9"/>
      <dgm:spPr/>
    </dgm:pt>
    <dgm:pt modelId="{927A821B-E70F-4FF1-A585-6AAA03CACCF0}" type="pres">
      <dgm:prSet presAssocID="{1B22C35F-639E-4DA0-B3C7-FC64D7805118}" presName="hierRoot2" presStyleCnt="0">
        <dgm:presLayoutVars>
          <dgm:hierBranch val="init"/>
        </dgm:presLayoutVars>
      </dgm:prSet>
      <dgm:spPr/>
    </dgm:pt>
    <dgm:pt modelId="{3AFA04EC-2B30-497F-B471-1BA44DFA0099}" type="pres">
      <dgm:prSet presAssocID="{1B22C35F-639E-4DA0-B3C7-FC64D7805118}" presName="rootComposite" presStyleCnt="0"/>
      <dgm:spPr/>
    </dgm:pt>
    <dgm:pt modelId="{03A6EEB4-D930-4D83-AA39-BF4781E8441C}" type="pres">
      <dgm:prSet presAssocID="{1B22C35F-639E-4DA0-B3C7-FC64D7805118}" presName="rootText" presStyleLbl="node3" presStyleIdx="4" presStyleCnt="9">
        <dgm:presLayoutVars>
          <dgm:chPref val="3"/>
        </dgm:presLayoutVars>
      </dgm:prSet>
      <dgm:spPr/>
    </dgm:pt>
    <dgm:pt modelId="{C823CDEB-A8BC-4EFD-8C53-7D88870E8C50}" type="pres">
      <dgm:prSet presAssocID="{1B22C35F-639E-4DA0-B3C7-FC64D7805118}" presName="rootConnector" presStyleLbl="node3" presStyleIdx="4" presStyleCnt="9"/>
      <dgm:spPr/>
    </dgm:pt>
    <dgm:pt modelId="{24A1082E-5A9A-4881-B0B9-9E3E7E2442A8}" type="pres">
      <dgm:prSet presAssocID="{1B22C35F-639E-4DA0-B3C7-FC64D7805118}" presName="hierChild4" presStyleCnt="0"/>
      <dgm:spPr/>
    </dgm:pt>
    <dgm:pt modelId="{CBDC975C-5C6C-4B79-A326-D52C5DC5EB02}" type="pres">
      <dgm:prSet presAssocID="{F52AFD47-26C5-4B21-99C3-95AD98469928}" presName="Name37" presStyleLbl="parChTrans1D4" presStyleIdx="0" presStyleCnt="13"/>
      <dgm:spPr/>
    </dgm:pt>
    <dgm:pt modelId="{673B678A-8381-4E70-AAEF-20613636DA19}" type="pres">
      <dgm:prSet presAssocID="{39D4D5A5-2B45-4E96-ACDA-BF8C47A5461F}" presName="hierRoot2" presStyleCnt="0">
        <dgm:presLayoutVars>
          <dgm:hierBranch val="init"/>
        </dgm:presLayoutVars>
      </dgm:prSet>
      <dgm:spPr/>
    </dgm:pt>
    <dgm:pt modelId="{B42785D1-9D7E-40AD-B04D-6D9A95689DEB}" type="pres">
      <dgm:prSet presAssocID="{39D4D5A5-2B45-4E96-ACDA-BF8C47A5461F}" presName="rootComposite" presStyleCnt="0"/>
      <dgm:spPr/>
    </dgm:pt>
    <dgm:pt modelId="{BAD5FFCE-2DC8-442B-B3C2-7174E10A5165}" type="pres">
      <dgm:prSet presAssocID="{39D4D5A5-2B45-4E96-ACDA-BF8C47A5461F}" presName="rootText" presStyleLbl="node4" presStyleIdx="0" presStyleCnt="13">
        <dgm:presLayoutVars>
          <dgm:chPref val="3"/>
        </dgm:presLayoutVars>
      </dgm:prSet>
      <dgm:spPr/>
    </dgm:pt>
    <dgm:pt modelId="{47733021-8DC9-4727-AB1A-55805782FEBA}" type="pres">
      <dgm:prSet presAssocID="{39D4D5A5-2B45-4E96-ACDA-BF8C47A5461F}" presName="rootConnector" presStyleLbl="node4" presStyleIdx="0" presStyleCnt="13"/>
      <dgm:spPr/>
    </dgm:pt>
    <dgm:pt modelId="{E5D6216E-0070-45ED-93F9-20C40654F50D}" type="pres">
      <dgm:prSet presAssocID="{39D4D5A5-2B45-4E96-ACDA-BF8C47A5461F}" presName="hierChild4" presStyleCnt="0"/>
      <dgm:spPr/>
    </dgm:pt>
    <dgm:pt modelId="{967ACA52-8A6E-47F2-A652-A50B3BA938BD}" type="pres">
      <dgm:prSet presAssocID="{45DE4253-290B-4E99-84B3-2F830998EAFB}" presName="Name37" presStyleLbl="parChTrans1D4" presStyleIdx="1" presStyleCnt="13"/>
      <dgm:spPr/>
    </dgm:pt>
    <dgm:pt modelId="{E89D29D5-8339-4E29-A0A4-AECD924B01FA}" type="pres">
      <dgm:prSet presAssocID="{3B680DA1-FC42-4F16-95AA-A88A7D7D565E}" presName="hierRoot2" presStyleCnt="0">
        <dgm:presLayoutVars>
          <dgm:hierBranch val="init"/>
        </dgm:presLayoutVars>
      </dgm:prSet>
      <dgm:spPr/>
    </dgm:pt>
    <dgm:pt modelId="{600ED41A-CFC5-4DAC-9E67-A2ABC5F8147E}" type="pres">
      <dgm:prSet presAssocID="{3B680DA1-FC42-4F16-95AA-A88A7D7D565E}" presName="rootComposite" presStyleCnt="0"/>
      <dgm:spPr/>
    </dgm:pt>
    <dgm:pt modelId="{5F01A2EC-297C-4BDB-9C31-8DA2B4E60F5D}" type="pres">
      <dgm:prSet presAssocID="{3B680DA1-FC42-4F16-95AA-A88A7D7D565E}" presName="rootText" presStyleLbl="node4" presStyleIdx="1" presStyleCnt="13">
        <dgm:presLayoutVars>
          <dgm:chPref val="3"/>
        </dgm:presLayoutVars>
      </dgm:prSet>
      <dgm:spPr/>
    </dgm:pt>
    <dgm:pt modelId="{6AC88823-0EE9-4FED-B413-C0CDAEB8BDE3}" type="pres">
      <dgm:prSet presAssocID="{3B680DA1-FC42-4F16-95AA-A88A7D7D565E}" presName="rootConnector" presStyleLbl="node4" presStyleIdx="1" presStyleCnt="13"/>
      <dgm:spPr/>
    </dgm:pt>
    <dgm:pt modelId="{802FB1A3-57BF-4843-B6C3-394603D67E2B}" type="pres">
      <dgm:prSet presAssocID="{3B680DA1-FC42-4F16-95AA-A88A7D7D565E}" presName="hierChild4" presStyleCnt="0"/>
      <dgm:spPr/>
    </dgm:pt>
    <dgm:pt modelId="{C96E5396-692C-4233-9431-3E72F29F446D}" type="pres">
      <dgm:prSet presAssocID="{3B680DA1-FC42-4F16-95AA-A88A7D7D565E}" presName="hierChild5" presStyleCnt="0"/>
      <dgm:spPr/>
    </dgm:pt>
    <dgm:pt modelId="{295B56CB-6128-445E-BA98-CDBF1DB9B74B}" type="pres">
      <dgm:prSet presAssocID="{39D4D5A5-2B45-4E96-ACDA-BF8C47A5461F}" presName="hierChild5" presStyleCnt="0"/>
      <dgm:spPr/>
    </dgm:pt>
    <dgm:pt modelId="{708D5488-8CB7-4B0B-B908-0A4CE8BBA184}" type="pres">
      <dgm:prSet presAssocID="{1B22C35F-639E-4DA0-B3C7-FC64D7805118}" presName="hierChild5" presStyleCnt="0"/>
      <dgm:spPr/>
    </dgm:pt>
    <dgm:pt modelId="{0DEA9C3A-5CB4-4B11-A427-D7402252E21C}" type="pres">
      <dgm:prSet presAssocID="{5A6F70F7-FBE0-49C1-9AEF-99C242F2AF4F}" presName="Name37" presStyleLbl="parChTrans1D3" presStyleIdx="5" presStyleCnt="9"/>
      <dgm:spPr/>
    </dgm:pt>
    <dgm:pt modelId="{AF685468-9EA8-4250-824F-160D668F8C77}" type="pres">
      <dgm:prSet presAssocID="{9B0751ED-8486-4089-A023-B89BB8D9F848}" presName="hierRoot2" presStyleCnt="0">
        <dgm:presLayoutVars>
          <dgm:hierBranch val="init"/>
        </dgm:presLayoutVars>
      </dgm:prSet>
      <dgm:spPr/>
    </dgm:pt>
    <dgm:pt modelId="{6A3E8F21-4370-4755-89A0-D69ABC6E7BDB}" type="pres">
      <dgm:prSet presAssocID="{9B0751ED-8486-4089-A023-B89BB8D9F848}" presName="rootComposite" presStyleCnt="0"/>
      <dgm:spPr/>
    </dgm:pt>
    <dgm:pt modelId="{5371EF1F-F39A-404F-8653-751EA9EA48B7}" type="pres">
      <dgm:prSet presAssocID="{9B0751ED-8486-4089-A023-B89BB8D9F848}" presName="rootText" presStyleLbl="node3" presStyleIdx="5" presStyleCnt="9">
        <dgm:presLayoutVars>
          <dgm:chPref val="3"/>
        </dgm:presLayoutVars>
      </dgm:prSet>
      <dgm:spPr/>
    </dgm:pt>
    <dgm:pt modelId="{45DC172B-EA16-46B8-9CF2-D0955A748021}" type="pres">
      <dgm:prSet presAssocID="{9B0751ED-8486-4089-A023-B89BB8D9F848}" presName="rootConnector" presStyleLbl="node3" presStyleIdx="5" presStyleCnt="9"/>
      <dgm:spPr/>
    </dgm:pt>
    <dgm:pt modelId="{7B52AEDC-5772-4041-97F2-DF54AB5DD9CA}" type="pres">
      <dgm:prSet presAssocID="{9B0751ED-8486-4089-A023-B89BB8D9F848}" presName="hierChild4" presStyleCnt="0"/>
      <dgm:spPr/>
    </dgm:pt>
    <dgm:pt modelId="{CCA7C746-3DAA-4DFA-8FBA-61551479E8E4}" type="pres">
      <dgm:prSet presAssocID="{AF01A7C1-0E91-421E-B92A-EE559F81D80B}" presName="Name37" presStyleLbl="parChTrans1D4" presStyleIdx="2" presStyleCnt="13"/>
      <dgm:spPr/>
    </dgm:pt>
    <dgm:pt modelId="{1884D31A-F818-4BD7-81BE-EBA35B3BE7F5}" type="pres">
      <dgm:prSet presAssocID="{FA9F2AD5-A9BD-4009-963C-03EC4BA45048}" presName="hierRoot2" presStyleCnt="0">
        <dgm:presLayoutVars>
          <dgm:hierBranch val="init"/>
        </dgm:presLayoutVars>
      </dgm:prSet>
      <dgm:spPr/>
    </dgm:pt>
    <dgm:pt modelId="{73DE4396-8EB4-4A07-9EB2-D2D10044A642}" type="pres">
      <dgm:prSet presAssocID="{FA9F2AD5-A9BD-4009-963C-03EC4BA45048}" presName="rootComposite" presStyleCnt="0"/>
      <dgm:spPr/>
    </dgm:pt>
    <dgm:pt modelId="{5DCE26A3-AC50-4100-8008-164E97371839}" type="pres">
      <dgm:prSet presAssocID="{FA9F2AD5-A9BD-4009-963C-03EC4BA45048}" presName="rootText" presStyleLbl="node4" presStyleIdx="2" presStyleCnt="13">
        <dgm:presLayoutVars>
          <dgm:chPref val="3"/>
        </dgm:presLayoutVars>
      </dgm:prSet>
      <dgm:spPr/>
    </dgm:pt>
    <dgm:pt modelId="{9D172463-EB18-4A59-B660-8D89E6F045D5}" type="pres">
      <dgm:prSet presAssocID="{FA9F2AD5-A9BD-4009-963C-03EC4BA45048}" presName="rootConnector" presStyleLbl="node4" presStyleIdx="2" presStyleCnt="13"/>
      <dgm:spPr/>
    </dgm:pt>
    <dgm:pt modelId="{8DEB927B-F35B-45AA-8CE8-D5A4D98CD2FE}" type="pres">
      <dgm:prSet presAssocID="{FA9F2AD5-A9BD-4009-963C-03EC4BA45048}" presName="hierChild4" presStyleCnt="0"/>
      <dgm:spPr/>
    </dgm:pt>
    <dgm:pt modelId="{699D1010-27D9-40F4-8EBA-B941FC47591F}" type="pres">
      <dgm:prSet presAssocID="{FA9F2AD5-A9BD-4009-963C-03EC4BA45048}" presName="hierChild5" presStyleCnt="0"/>
      <dgm:spPr/>
    </dgm:pt>
    <dgm:pt modelId="{0B8E57EC-6EAA-4744-B41A-689AECCB4CAF}" type="pres">
      <dgm:prSet presAssocID="{9B0751ED-8486-4089-A023-B89BB8D9F848}" presName="hierChild5" presStyleCnt="0"/>
      <dgm:spPr/>
    </dgm:pt>
    <dgm:pt modelId="{77D8950E-8630-4279-A63A-73B61A1758E3}" type="pres">
      <dgm:prSet presAssocID="{9BC4F3D9-3D0F-4FB2-BC87-0DCED8937185}" presName="Name37" presStyleLbl="parChTrans1D3" presStyleIdx="6" presStyleCnt="9"/>
      <dgm:spPr/>
    </dgm:pt>
    <dgm:pt modelId="{A78FF179-D143-49C4-B9F5-3386AA386FD0}" type="pres">
      <dgm:prSet presAssocID="{E5EC7699-8048-49DE-9EDA-AB7C3C106029}" presName="hierRoot2" presStyleCnt="0">
        <dgm:presLayoutVars>
          <dgm:hierBranch val="init"/>
        </dgm:presLayoutVars>
      </dgm:prSet>
      <dgm:spPr/>
    </dgm:pt>
    <dgm:pt modelId="{D28ABB46-4E35-4B2A-AFE5-4BDD3088BFC5}" type="pres">
      <dgm:prSet presAssocID="{E5EC7699-8048-49DE-9EDA-AB7C3C106029}" presName="rootComposite" presStyleCnt="0"/>
      <dgm:spPr/>
    </dgm:pt>
    <dgm:pt modelId="{A1D180EA-915A-4280-944E-612A4F8DC192}" type="pres">
      <dgm:prSet presAssocID="{E5EC7699-8048-49DE-9EDA-AB7C3C106029}" presName="rootText" presStyleLbl="node3" presStyleIdx="6" presStyleCnt="9">
        <dgm:presLayoutVars>
          <dgm:chPref val="3"/>
        </dgm:presLayoutVars>
      </dgm:prSet>
      <dgm:spPr/>
    </dgm:pt>
    <dgm:pt modelId="{527B7A30-D6B0-4378-8B6C-B36878F49E71}" type="pres">
      <dgm:prSet presAssocID="{E5EC7699-8048-49DE-9EDA-AB7C3C106029}" presName="rootConnector" presStyleLbl="node3" presStyleIdx="6" presStyleCnt="9"/>
      <dgm:spPr/>
    </dgm:pt>
    <dgm:pt modelId="{10B442FB-F435-481E-9F7E-77B272C07F40}" type="pres">
      <dgm:prSet presAssocID="{E5EC7699-8048-49DE-9EDA-AB7C3C106029}" presName="hierChild4" presStyleCnt="0"/>
      <dgm:spPr/>
    </dgm:pt>
    <dgm:pt modelId="{F18AFA79-D5C9-46AA-9C4B-85D6119D1122}" type="pres">
      <dgm:prSet presAssocID="{3D395B13-1F97-4F6E-A5D9-4199BAA5A03A}" presName="Name37" presStyleLbl="parChTrans1D4" presStyleIdx="3" presStyleCnt="13"/>
      <dgm:spPr/>
    </dgm:pt>
    <dgm:pt modelId="{B1A4EC5A-2502-4F69-8FB3-5FFB333BF765}" type="pres">
      <dgm:prSet presAssocID="{AF996979-B0D8-4A9F-9885-434160BB9E8E}" presName="hierRoot2" presStyleCnt="0">
        <dgm:presLayoutVars>
          <dgm:hierBranch val="init"/>
        </dgm:presLayoutVars>
      </dgm:prSet>
      <dgm:spPr/>
    </dgm:pt>
    <dgm:pt modelId="{280978BE-0036-409B-AA49-143179DD9EE6}" type="pres">
      <dgm:prSet presAssocID="{AF996979-B0D8-4A9F-9885-434160BB9E8E}" presName="rootComposite" presStyleCnt="0"/>
      <dgm:spPr/>
    </dgm:pt>
    <dgm:pt modelId="{DDAD8D73-9882-46CF-B984-4CE032BA1F1C}" type="pres">
      <dgm:prSet presAssocID="{AF996979-B0D8-4A9F-9885-434160BB9E8E}" presName="rootText" presStyleLbl="node4" presStyleIdx="3" presStyleCnt="13">
        <dgm:presLayoutVars>
          <dgm:chPref val="3"/>
        </dgm:presLayoutVars>
      </dgm:prSet>
      <dgm:spPr/>
    </dgm:pt>
    <dgm:pt modelId="{54409A1C-2353-42A9-879D-CFD800D7FA21}" type="pres">
      <dgm:prSet presAssocID="{AF996979-B0D8-4A9F-9885-434160BB9E8E}" presName="rootConnector" presStyleLbl="node4" presStyleIdx="3" presStyleCnt="13"/>
      <dgm:spPr/>
    </dgm:pt>
    <dgm:pt modelId="{9602F27F-1D56-4007-B172-FEAFB9C5BB9E}" type="pres">
      <dgm:prSet presAssocID="{AF996979-B0D8-4A9F-9885-434160BB9E8E}" presName="hierChild4" presStyleCnt="0"/>
      <dgm:spPr/>
    </dgm:pt>
    <dgm:pt modelId="{D25A3BE3-795E-483E-A072-C45D5C178C0E}" type="pres">
      <dgm:prSet presAssocID="{8E906C5B-2CAD-443B-8951-EB51C58C1C56}" presName="Name37" presStyleLbl="parChTrans1D4" presStyleIdx="4" presStyleCnt="13"/>
      <dgm:spPr/>
    </dgm:pt>
    <dgm:pt modelId="{681565ED-3499-457D-9151-66DC152406EC}" type="pres">
      <dgm:prSet presAssocID="{2C064140-EE23-4159-A51F-4A12782983DE}" presName="hierRoot2" presStyleCnt="0">
        <dgm:presLayoutVars>
          <dgm:hierBranch val="init"/>
        </dgm:presLayoutVars>
      </dgm:prSet>
      <dgm:spPr/>
    </dgm:pt>
    <dgm:pt modelId="{7FE32041-21BF-4C7A-BFFA-47E56BD51A9F}" type="pres">
      <dgm:prSet presAssocID="{2C064140-EE23-4159-A51F-4A12782983DE}" presName="rootComposite" presStyleCnt="0"/>
      <dgm:spPr/>
    </dgm:pt>
    <dgm:pt modelId="{C0F215F8-0BCD-4171-AFB8-6598693C706E}" type="pres">
      <dgm:prSet presAssocID="{2C064140-EE23-4159-A51F-4A12782983DE}" presName="rootText" presStyleLbl="node4" presStyleIdx="4" presStyleCnt="13">
        <dgm:presLayoutVars>
          <dgm:chPref val="3"/>
        </dgm:presLayoutVars>
      </dgm:prSet>
      <dgm:spPr/>
    </dgm:pt>
    <dgm:pt modelId="{EAFB5D35-633E-4D8B-9FF5-40B66B87B6AC}" type="pres">
      <dgm:prSet presAssocID="{2C064140-EE23-4159-A51F-4A12782983DE}" presName="rootConnector" presStyleLbl="node4" presStyleIdx="4" presStyleCnt="13"/>
      <dgm:spPr/>
    </dgm:pt>
    <dgm:pt modelId="{3E9BD31D-7691-4578-A406-C9AEB2D8D5EA}" type="pres">
      <dgm:prSet presAssocID="{2C064140-EE23-4159-A51F-4A12782983DE}" presName="hierChild4" presStyleCnt="0"/>
      <dgm:spPr/>
    </dgm:pt>
    <dgm:pt modelId="{34F6735A-825A-455B-80EC-AA7755156509}" type="pres">
      <dgm:prSet presAssocID="{2C064140-EE23-4159-A51F-4A12782983DE}" presName="hierChild5" presStyleCnt="0"/>
      <dgm:spPr/>
    </dgm:pt>
    <dgm:pt modelId="{73FEBEA2-97EC-480A-9D2F-3DC9FF164BA9}" type="pres">
      <dgm:prSet presAssocID="{AF996979-B0D8-4A9F-9885-434160BB9E8E}" presName="hierChild5" presStyleCnt="0"/>
      <dgm:spPr/>
    </dgm:pt>
    <dgm:pt modelId="{AC290291-7C27-496A-ABC7-9AA3B1EF2056}" type="pres">
      <dgm:prSet presAssocID="{E5EC7699-8048-49DE-9EDA-AB7C3C106029}" presName="hierChild5" presStyleCnt="0"/>
      <dgm:spPr/>
    </dgm:pt>
    <dgm:pt modelId="{1DC8F3F9-C7A2-4110-B688-3332305A21E6}" type="pres">
      <dgm:prSet presAssocID="{14980972-6A82-4026-9478-F55742F7E404}" presName="Name37" presStyleLbl="parChTrans1D3" presStyleIdx="7" presStyleCnt="9"/>
      <dgm:spPr/>
    </dgm:pt>
    <dgm:pt modelId="{1CDC885F-7BA0-4326-AA2D-C7B4B2B8E47F}" type="pres">
      <dgm:prSet presAssocID="{393B366A-A29B-42E0-AFB1-A02CCE6EA0D1}" presName="hierRoot2" presStyleCnt="0">
        <dgm:presLayoutVars>
          <dgm:hierBranch val="init"/>
        </dgm:presLayoutVars>
      </dgm:prSet>
      <dgm:spPr/>
    </dgm:pt>
    <dgm:pt modelId="{F4DECDB2-EC82-45D1-9BDF-FA2A321699B2}" type="pres">
      <dgm:prSet presAssocID="{393B366A-A29B-42E0-AFB1-A02CCE6EA0D1}" presName="rootComposite" presStyleCnt="0"/>
      <dgm:spPr/>
    </dgm:pt>
    <dgm:pt modelId="{DA1FA74D-490C-473C-B457-BEE9E04A1C83}" type="pres">
      <dgm:prSet presAssocID="{393B366A-A29B-42E0-AFB1-A02CCE6EA0D1}" presName="rootText" presStyleLbl="node3" presStyleIdx="7" presStyleCnt="9">
        <dgm:presLayoutVars>
          <dgm:chPref val="3"/>
        </dgm:presLayoutVars>
      </dgm:prSet>
      <dgm:spPr/>
    </dgm:pt>
    <dgm:pt modelId="{BA48201D-08C9-4F0A-90F5-17501E36B9AC}" type="pres">
      <dgm:prSet presAssocID="{393B366A-A29B-42E0-AFB1-A02CCE6EA0D1}" presName="rootConnector" presStyleLbl="node3" presStyleIdx="7" presStyleCnt="9"/>
      <dgm:spPr/>
    </dgm:pt>
    <dgm:pt modelId="{EBE0BF91-4FB7-471E-9934-9A124BE94588}" type="pres">
      <dgm:prSet presAssocID="{393B366A-A29B-42E0-AFB1-A02CCE6EA0D1}" presName="hierChild4" presStyleCnt="0"/>
      <dgm:spPr/>
    </dgm:pt>
    <dgm:pt modelId="{AF3855C0-C418-41FB-9A92-7E0481DFE70A}" type="pres">
      <dgm:prSet presAssocID="{219538CA-FE93-4F0C-9493-D0B2586F7910}" presName="Name37" presStyleLbl="parChTrans1D4" presStyleIdx="5" presStyleCnt="13"/>
      <dgm:spPr/>
    </dgm:pt>
    <dgm:pt modelId="{3DF734D4-F5E3-4FB7-800C-15F6E0EDE9DD}" type="pres">
      <dgm:prSet presAssocID="{8BD2B822-612D-464C-84E0-6476CFB5FC99}" presName="hierRoot2" presStyleCnt="0">
        <dgm:presLayoutVars>
          <dgm:hierBranch val="init"/>
        </dgm:presLayoutVars>
      </dgm:prSet>
      <dgm:spPr/>
    </dgm:pt>
    <dgm:pt modelId="{F5593D2E-799E-4F15-BB05-A351CE05455C}" type="pres">
      <dgm:prSet presAssocID="{8BD2B822-612D-464C-84E0-6476CFB5FC99}" presName="rootComposite" presStyleCnt="0"/>
      <dgm:spPr/>
    </dgm:pt>
    <dgm:pt modelId="{DD6683A8-322A-4D56-BD0C-0FE68B309DC3}" type="pres">
      <dgm:prSet presAssocID="{8BD2B822-612D-464C-84E0-6476CFB5FC99}" presName="rootText" presStyleLbl="node4" presStyleIdx="5" presStyleCnt="13">
        <dgm:presLayoutVars>
          <dgm:chPref val="3"/>
        </dgm:presLayoutVars>
      </dgm:prSet>
      <dgm:spPr/>
    </dgm:pt>
    <dgm:pt modelId="{5DD6C4D6-AAEC-41D1-912C-3977DECBDB7D}" type="pres">
      <dgm:prSet presAssocID="{8BD2B822-612D-464C-84E0-6476CFB5FC99}" presName="rootConnector" presStyleLbl="node4" presStyleIdx="5" presStyleCnt="13"/>
      <dgm:spPr/>
    </dgm:pt>
    <dgm:pt modelId="{46904DE4-6D9E-47C9-9D2A-F868925E1A27}" type="pres">
      <dgm:prSet presAssocID="{8BD2B822-612D-464C-84E0-6476CFB5FC99}" presName="hierChild4" presStyleCnt="0"/>
      <dgm:spPr/>
    </dgm:pt>
    <dgm:pt modelId="{9D961B2E-6F0E-44EB-8C8E-90335BF07137}" type="pres">
      <dgm:prSet presAssocID="{AFCC5041-969C-4569-91EB-12755DBFF4BD}" presName="Name37" presStyleLbl="parChTrans1D4" presStyleIdx="6" presStyleCnt="13"/>
      <dgm:spPr/>
    </dgm:pt>
    <dgm:pt modelId="{EA7239DB-43F6-4369-BC76-2D22F57B0633}" type="pres">
      <dgm:prSet presAssocID="{AE434F4D-0130-4630-BCD2-A08C314C9994}" presName="hierRoot2" presStyleCnt="0">
        <dgm:presLayoutVars>
          <dgm:hierBranch val="init"/>
        </dgm:presLayoutVars>
      </dgm:prSet>
      <dgm:spPr/>
    </dgm:pt>
    <dgm:pt modelId="{D2995C16-0210-4F97-AD9F-42307E073730}" type="pres">
      <dgm:prSet presAssocID="{AE434F4D-0130-4630-BCD2-A08C314C9994}" presName="rootComposite" presStyleCnt="0"/>
      <dgm:spPr/>
    </dgm:pt>
    <dgm:pt modelId="{4FCE66D6-A844-4C5D-8911-AFF1DDB04C9B}" type="pres">
      <dgm:prSet presAssocID="{AE434F4D-0130-4630-BCD2-A08C314C9994}" presName="rootText" presStyleLbl="node4" presStyleIdx="6" presStyleCnt="13">
        <dgm:presLayoutVars>
          <dgm:chPref val="3"/>
        </dgm:presLayoutVars>
      </dgm:prSet>
      <dgm:spPr/>
    </dgm:pt>
    <dgm:pt modelId="{4333A5F0-EF50-4D2C-A8DA-F07B7C59A9AA}" type="pres">
      <dgm:prSet presAssocID="{AE434F4D-0130-4630-BCD2-A08C314C9994}" presName="rootConnector" presStyleLbl="node4" presStyleIdx="6" presStyleCnt="13"/>
      <dgm:spPr/>
    </dgm:pt>
    <dgm:pt modelId="{21B70B0C-8B1C-46D5-9D86-275D1A542034}" type="pres">
      <dgm:prSet presAssocID="{AE434F4D-0130-4630-BCD2-A08C314C9994}" presName="hierChild4" presStyleCnt="0"/>
      <dgm:spPr/>
    </dgm:pt>
    <dgm:pt modelId="{5E3BFB9A-4D00-4259-9D00-DEE74E351DDE}" type="pres">
      <dgm:prSet presAssocID="{AE434F4D-0130-4630-BCD2-A08C314C9994}" presName="hierChild5" presStyleCnt="0"/>
      <dgm:spPr/>
    </dgm:pt>
    <dgm:pt modelId="{590F9CD3-22E5-4742-9090-7E9DDCE6AF23}" type="pres">
      <dgm:prSet presAssocID="{D07426E3-B105-4D64-93D7-408CFABBC219}" presName="Name37" presStyleLbl="parChTrans1D4" presStyleIdx="7" presStyleCnt="13"/>
      <dgm:spPr/>
    </dgm:pt>
    <dgm:pt modelId="{67D922B0-244F-49F5-A3E0-9F886B4AF633}" type="pres">
      <dgm:prSet presAssocID="{5D0ED529-405B-494E-B025-AFCE84EFB6DA}" presName="hierRoot2" presStyleCnt="0">
        <dgm:presLayoutVars>
          <dgm:hierBranch val="init"/>
        </dgm:presLayoutVars>
      </dgm:prSet>
      <dgm:spPr/>
    </dgm:pt>
    <dgm:pt modelId="{78DBB1C3-B3F2-4A86-942E-B5E97965AAE8}" type="pres">
      <dgm:prSet presAssocID="{5D0ED529-405B-494E-B025-AFCE84EFB6DA}" presName="rootComposite" presStyleCnt="0"/>
      <dgm:spPr/>
    </dgm:pt>
    <dgm:pt modelId="{DE0C790C-DE2D-4B3E-83D2-DC6D61841FBD}" type="pres">
      <dgm:prSet presAssocID="{5D0ED529-405B-494E-B025-AFCE84EFB6DA}" presName="rootText" presStyleLbl="node4" presStyleIdx="7" presStyleCnt="13">
        <dgm:presLayoutVars>
          <dgm:chPref val="3"/>
        </dgm:presLayoutVars>
      </dgm:prSet>
      <dgm:spPr/>
    </dgm:pt>
    <dgm:pt modelId="{4BCB26EC-B8D6-46A6-8DF0-FB6349925984}" type="pres">
      <dgm:prSet presAssocID="{5D0ED529-405B-494E-B025-AFCE84EFB6DA}" presName="rootConnector" presStyleLbl="node4" presStyleIdx="7" presStyleCnt="13"/>
      <dgm:spPr/>
    </dgm:pt>
    <dgm:pt modelId="{59DB0F02-6331-450C-A1AD-45A75F9C175B}" type="pres">
      <dgm:prSet presAssocID="{5D0ED529-405B-494E-B025-AFCE84EFB6DA}" presName="hierChild4" presStyleCnt="0"/>
      <dgm:spPr/>
    </dgm:pt>
    <dgm:pt modelId="{5638D0B0-7D6A-462A-9FEA-65613575DB9B}" type="pres">
      <dgm:prSet presAssocID="{5D0ED529-405B-494E-B025-AFCE84EFB6DA}" presName="hierChild5" presStyleCnt="0"/>
      <dgm:spPr/>
    </dgm:pt>
    <dgm:pt modelId="{F71A60DF-0A99-4F56-B15A-CDB50C361396}" type="pres">
      <dgm:prSet presAssocID="{8BD2B822-612D-464C-84E0-6476CFB5FC99}" presName="hierChild5" presStyleCnt="0"/>
      <dgm:spPr/>
    </dgm:pt>
    <dgm:pt modelId="{EE70AB9C-5333-46F2-9DF1-062FC64BFB76}" type="pres">
      <dgm:prSet presAssocID="{393B366A-A29B-42E0-AFB1-A02CCE6EA0D1}" presName="hierChild5" presStyleCnt="0"/>
      <dgm:spPr/>
    </dgm:pt>
    <dgm:pt modelId="{0123BD2B-B001-4A28-A987-8F863AE53D14}" type="pres">
      <dgm:prSet presAssocID="{456B9411-30AC-43E6-9AC3-8BFDF9FEDF2E}" presName="Name37" presStyleLbl="parChTrans1D3" presStyleIdx="8" presStyleCnt="9"/>
      <dgm:spPr/>
    </dgm:pt>
    <dgm:pt modelId="{6DB000D1-8C9A-477F-B8F5-F2F43F007F38}" type="pres">
      <dgm:prSet presAssocID="{489C8AC1-4F52-4A8F-B2DD-58245C88E84E}" presName="hierRoot2" presStyleCnt="0">
        <dgm:presLayoutVars>
          <dgm:hierBranch val="init"/>
        </dgm:presLayoutVars>
      </dgm:prSet>
      <dgm:spPr/>
    </dgm:pt>
    <dgm:pt modelId="{DDF85EB7-540C-4D08-9FB0-335205AE6A29}" type="pres">
      <dgm:prSet presAssocID="{489C8AC1-4F52-4A8F-B2DD-58245C88E84E}" presName="rootComposite" presStyleCnt="0"/>
      <dgm:spPr/>
    </dgm:pt>
    <dgm:pt modelId="{7815E6A4-41D3-400A-98A7-2E9B4E44E7A0}" type="pres">
      <dgm:prSet presAssocID="{489C8AC1-4F52-4A8F-B2DD-58245C88E84E}" presName="rootText" presStyleLbl="node3" presStyleIdx="8" presStyleCnt="9">
        <dgm:presLayoutVars>
          <dgm:chPref val="3"/>
        </dgm:presLayoutVars>
      </dgm:prSet>
      <dgm:spPr/>
    </dgm:pt>
    <dgm:pt modelId="{7054629A-8C32-474C-BAC6-559DB88774A7}" type="pres">
      <dgm:prSet presAssocID="{489C8AC1-4F52-4A8F-B2DD-58245C88E84E}" presName="rootConnector" presStyleLbl="node3" presStyleIdx="8" presStyleCnt="9"/>
      <dgm:spPr/>
    </dgm:pt>
    <dgm:pt modelId="{630B5F19-9CB4-49B9-80F0-E0694EA98B78}" type="pres">
      <dgm:prSet presAssocID="{489C8AC1-4F52-4A8F-B2DD-58245C88E84E}" presName="hierChild4" presStyleCnt="0"/>
      <dgm:spPr/>
    </dgm:pt>
    <dgm:pt modelId="{65596D64-76A0-4A52-B563-A905DC389583}" type="pres">
      <dgm:prSet presAssocID="{F37D76AF-4C6E-4C21-8CEB-719892462EEE}" presName="Name37" presStyleLbl="parChTrans1D4" presStyleIdx="8" presStyleCnt="13"/>
      <dgm:spPr/>
    </dgm:pt>
    <dgm:pt modelId="{CB501CD9-0A17-4B98-9D62-2F44CFD10A75}" type="pres">
      <dgm:prSet presAssocID="{DDF6A990-6563-414B-B0BF-6359BACE1E97}" presName="hierRoot2" presStyleCnt="0">
        <dgm:presLayoutVars>
          <dgm:hierBranch val="init"/>
        </dgm:presLayoutVars>
      </dgm:prSet>
      <dgm:spPr/>
    </dgm:pt>
    <dgm:pt modelId="{2076B392-165C-4593-879E-AF93873E4CCD}" type="pres">
      <dgm:prSet presAssocID="{DDF6A990-6563-414B-B0BF-6359BACE1E97}" presName="rootComposite" presStyleCnt="0"/>
      <dgm:spPr/>
    </dgm:pt>
    <dgm:pt modelId="{8B048CA3-0EF6-446A-808D-5464FA7429A6}" type="pres">
      <dgm:prSet presAssocID="{DDF6A990-6563-414B-B0BF-6359BACE1E97}" presName="rootText" presStyleLbl="node4" presStyleIdx="8" presStyleCnt="13">
        <dgm:presLayoutVars>
          <dgm:chPref val="3"/>
        </dgm:presLayoutVars>
      </dgm:prSet>
      <dgm:spPr/>
    </dgm:pt>
    <dgm:pt modelId="{6C872C36-2CF4-44D2-B163-B40D372B8DA6}" type="pres">
      <dgm:prSet presAssocID="{DDF6A990-6563-414B-B0BF-6359BACE1E97}" presName="rootConnector" presStyleLbl="node4" presStyleIdx="8" presStyleCnt="13"/>
      <dgm:spPr/>
    </dgm:pt>
    <dgm:pt modelId="{4D8A6422-C1E5-40AB-BD53-6FFE0D07EC11}" type="pres">
      <dgm:prSet presAssocID="{DDF6A990-6563-414B-B0BF-6359BACE1E97}" presName="hierChild4" presStyleCnt="0"/>
      <dgm:spPr/>
    </dgm:pt>
    <dgm:pt modelId="{8E636252-C277-4E1E-9158-E95D990BC3E8}" type="pres">
      <dgm:prSet presAssocID="{DDF6A990-6563-414B-B0BF-6359BACE1E97}" presName="hierChild5" presStyleCnt="0"/>
      <dgm:spPr/>
    </dgm:pt>
    <dgm:pt modelId="{91668259-B085-4B6D-85D6-A9CB20938330}" type="pres">
      <dgm:prSet presAssocID="{B34BEEAF-1D8E-4959-900F-C61C0F484D9F}" presName="Name37" presStyleLbl="parChTrans1D4" presStyleIdx="9" presStyleCnt="13"/>
      <dgm:spPr/>
    </dgm:pt>
    <dgm:pt modelId="{A5832127-5743-4902-871C-B61C3A0D6A98}" type="pres">
      <dgm:prSet presAssocID="{A4D1C3C6-00E5-45B2-9235-AC49CA23890B}" presName="hierRoot2" presStyleCnt="0">
        <dgm:presLayoutVars>
          <dgm:hierBranch val="init"/>
        </dgm:presLayoutVars>
      </dgm:prSet>
      <dgm:spPr/>
    </dgm:pt>
    <dgm:pt modelId="{55EC2618-81CF-4ED4-84EF-861D7820B006}" type="pres">
      <dgm:prSet presAssocID="{A4D1C3C6-00E5-45B2-9235-AC49CA23890B}" presName="rootComposite" presStyleCnt="0"/>
      <dgm:spPr/>
    </dgm:pt>
    <dgm:pt modelId="{D656E62E-668B-45C1-A6CB-90D3CF8C07F7}" type="pres">
      <dgm:prSet presAssocID="{A4D1C3C6-00E5-45B2-9235-AC49CA23890B}" presName="rootText" presStyleLbl="node4" presStyleIdx="9" presStyleCnt="13">
        <dgm:presLayoutVars>
          <dgm:chPref val="3"/>
        </dgm:presLayoutVars>
      </dgm:prSet>
      <dgm:spPr/>
    </dgm:pt>
    <dgm:pt modelId="{A62CA9D8-44CA-4816-A2C2-464A0A729E41}" type="pres">
      <dgm:prSet presAssocID="{A4D1C3C6-00E5-45B2-9235-AC49CA23890B}" presName="rootConnector" presStyleLbl="node4" presStyleIdx="9" presStyleCnt="13"/>
      <dgm:spPr/>
    </dgm:pt>
    <dgm:pt modelId="{015F825D-39E5-4FD6-AFC4-E9497C5542D7}" type="pres">
      <dgm:prSet presAssocID="{A4D1C3C6-00E5-45B2-9235-AC49CA23890B}" presName="hierChild4" presStyleCnt="0"/>
      <dgm:spPr/>
    </dgm:pt>
    <dgm:pt modelId="{69230A3B-2E8B-4F3A-8D8A-A037C8F0EE26}" type="pres">
      <dgm:prSet presAssocID="{BA591CD0-D2A0-4689-922E-F328B1F092BE}" presName="Name37" presStyleLbl="parChTrans1D4" presStyleIdx="10" presStyleCnt="13"/>
      <dgm:spPr/>
    </dgm:pt>
    <dgm:pt modelId="{64D4B72E-A642-4260-9357-11405F0D27D6}" type="pres">
      <dgm:prSet presAssocID="{80A2B881-5BF6-42D4-97DC-D1E2F0E890B8}" presName="hierRoot2" presStyleCnt="0">
        <dgm:presLayoutVars>
          <dgm:hierBranch val="init"/>
        </dgm:presLayoutVars>
      </dgm:prSet>
      <dgm:spPr/>
    </dgm:pt>
    <dgm:pt modelId="{57B9C7F3-F66D-4C64-8501-B9FD94FD08FE}" type="pres">
      <dgm:prSet presAssocID="{80A2B881-5BF6-42D4-97DC-D1E2F0E890B8}" presName="rootComposite" presStyleCnt="0"/>
      <dgm:spPr/>
    </dgm:pt>
    <dgm:pt modelId="{8969F986-481E-48A7-8054-6F9B8D93642F}" type="pres">
      <dgm:prSet presAssocID="{80A2B881-5BF6-42D4-97DC-D1E2F0E890B8}" presName="rootText" presStyleLbl="node4" presStyleIdx="10" presStyleCnt="13">
        <dgm:presLayoutVars>
          <dgm:chPref val="3"/>
        </dgm:presLayoutVars>
      </dgm:prSet>
      <dgm:spPr/>
    </dgm:pt>
    <dgm:pt modelId="{1E377907-5991-4A49-86D4-B0210B2F0697}" type="pres">
      <dgm:prSet presAssocID="{80A2B881-5BF6-42D4-97DC-D1E2F0E890B8}" presName="rootConnector" presStyleLbl="node4" presStyleIdx="10" presStyleCnt="13"/>
      <dgm:spPr/>
    </dgm:pt>
    <dgm:pt modelId="{87A62897-9075-4630-8E61-834E01A4C4AE}" type="pres">
      <dgm:prSet presAssocID="{80A2B881-5BF6-42D4-97DC-D1E2F0E890B8}" presName="hierChild4" presStyleCnt="0"/>
      <dgm:spPr/>
    </dgm:pt>
    <dgm:pt modelId="{578B3052-4172-4753-890B-679251424170}" type="pres">
      <dgm:prSet presAssocID="{80A2B881-5BF6-42D4-97DC-D1E2F0E890B8}" presName="hierChild5" presStyleCnt="0"/>
      <dgm:spPr/>
    </dgm:pt>
    <dgm:pt modelId="{ECA4A264-F274-43FF-B209-E635FEC72086}" type="pres">
      <dgm:prSet presAssocID="{594EFD18-882D-4DE2-99B6-478E097D05F8}" presName="Name37" presStyleLbl="parChTrans1D4" presStyleIdx="11" presStyleCnt="13"/>
      <dgm:spPr/>
    </dgm:pt>
    <dgm:pt modelId="{F893BED7-8E11-4294-845E-079236F366DD}" type="pres">
      <dgm:prSet presAssocID="{525EAB66-A4B2-4C1F-B8C3-DC668FE04EF9}" presName="hierRoot2" presStyleCnt="0">
        <dgm:presLayoutVars>
          <dgm:hierBranch val="init"/>
        </dgm:presLayoutVars>
      </dgm:prSet>
      <dgm:spPr/>
    </dgm:pt>
    <dgm:pt modelId="{C591A32E-5DB1-4318-BD4A-C4E814340B8F}" type="pres">
      <dgm:prSet presAssocID="{525EAB66-A4B2-4C1F-B8C3-DC668FE04EF9}" presName="rootComposite" presStyleCnt="0"/>
      <dgm:spPr/>
    </dgm:pt>
    <dgm:pt modelId="{A72D4A85-C79D-421A-8F27-896EFD37177E}" type="pres">
      <dgm:prSet presAssocID="{525EAB66-A4B2-4C1F-B8C3-DC668FE04EF9}" presName="rootText" presStyleLbl="node4" presStyleIdx="11" presStyleCnt="13">
        <dgm:presLayoutVars>
          <dgm:chPref val="3"/>
        </dgm:presLayoutVars>
      </dgm:prSet>
      <dgm:spPr/>
    </dgm:pt>
    <dgm:pt modelId="{F471F8F4-0A63-4EA9-82C6-1162550D9F9D}" type="pres">
      <dgm:prSet presAssocID="{525EAB66-A4B2-4C1F-B8C3-DC668FE04EF9}" presName="rootConnector" presStyleLbl="node4" presStyleIdx="11" presStyleCnt="13"/>
      <dgm:spPr/>
    </dgm:pt>
    <dgm:pt modelId="{F662B64D-5B93-45E9-80EB-CBB3C0560A0E}" type="pres">
      <dgm:prSet presAssocID="{525EAB66-A4B2-4C1F-B8C3-DC668FE04EF9}" presName="hierChild4" presStyleCnt="0"/>
      <dgm:spPr/>
    </dgm:pt>
    <dgm:pt modelId="{2E305B96-2CD3-4028-A076-E2F62967745C}" type="pres">
      <dgm:prSet presAssocID="{525EAB66-A4B2-4C1F-B8C3-DC668FE04EF9}" presName="hierChild5" presStyleCnt="0"/>
      <dgm:spPr/>
    </dgm:pt>
    <dgm:pt modelId="{9ABC95CD-7155-4DEC-8764-19CE421DD87B}" type="pres">
      <dgm:prSet presAssocID="{FC783DE3-0169-481D-88E2-08CED0782ED0}" presName="Name37" presStyleLbl="parChTrans1D4" presStyleIdx="12" presStyleCnt="13"/>
      <dgm:spPr/>
    </dgm:pt>
    <dgm:pt modelId="{EB7B2E29-346A-4467-8B48-2FCAF7CA8AFE}" type="pres">
      <dgm:prSet presAssocID="{940A3F20-CF01-40AC-9A40-623CE4EF1507}" presName="hierRoot2" presStyleCnt="0">
        <dgm:presLayoutVars>
          <dgm:hierBranch val="init"/>
        </dgm:presLayoutVars>
      </dgm:prSet>
      <dgm:spPr/>
    </dgm:pt>
    <dgm:pt modelId="{572AA6D4-8A0D-45FB-BEE3-9FF94B462D3F}" type="pres">
      <dgm:prSet presAssocID="{940A3F20-CF01-40AC-9A40-623CE4EF1507}" presName="rootComposite" presStyleCnt="0"/>
      <dgm:spPr/>
    </dgm:pt>
    <dgm:pt modelId="{36714653-E036-4D9B-A685-66AB19529479}" type="pres">
      <dgm:prSet presAssocID="{940A3F20-CF01-40AC-9A40-623CE4EF1507}" presName="rootText" presStyleLbl="node4" presStyleIdx="12" presStyleCnt="13">
        <dgm:presLayoutVars>
          <dgm:chPref val="3"/>
        </dgm:presLayoutVars>
      </dgm:prSet>
      <dgm:spPr/>
    </dgm:pt>
    <dgm:pt modelId="{AB00CDBD-ABF4-4684-8C27-EBBCF177E88E}" type="pres">
      <dgm:prSet presAssocID="{940A3F20-CF01-40AC-9A40-623CE4EF1507}" presName="rootConnector" presStyleLbl="node4" presStyleIdx="12" presStyleCnt="13"/>
      <dgm:spPr/>
    </dgm:pt>
    <dgm:pt modelId="{100C2EC3-283D-4FDD-ADD2-24C98B48F032}" type="pres">
      <dgm:prSet presAssocID="{940A3F20-CF01-40AC-9A40-623CE4EF1507}" presName="hierChild4" presStyleCnt="0"/>
      <dgm:spPr/>
    </dgm:pt>
    <dgm:pt modelId="{EDA976D5-67D4-472D-BE2C-0F469F783984}" type="pres">
      <dgm:prSet presAssocID="{940A3F20-CF01-40AC-9A40-623CE4EF1507}" presName="hierChild5" presStyleCnt="0"/>
      <dgm:spPr/>
    </dgm:pt>
    <dgm:pt modelId="{778A20DE-6DF7-4168-B255-D3928395A526}" type="pres">
      <dgm:prSet presAssocID="{A4D1C3C6-00E5-45B2-9235-AC49CA23890B}" presName="hierChild5" presStyleCnt="0"/>
      <dgm:spPr/>
    </dgm:pt>
    <dgm:pt modelId="{5CC85EE2-3E4F-41C8-97CB-312A906E8430}" type="pres">
      <dgm:prSet presAssocID="{489C8AC1-4F52-4A8F-B2DD-58245C88E84E}" presName="hierChild5" presStyleCnt="0"/>
      <dgm:spPr/>
    </dgm:pt>
    <dgm:pt modelId="{8378821B-5A95-4243-AF8D-98969A60BFD0}" type="pres">
      <dgm:prSet presAssocID="{033A6793-596C-414B-8A70-E88A041E932B}" presName="hierChild5" presStyleCnt="0"/>
      <dgm:spPr/>
    </dgm:pt>
    <dgm:pt modelId="{6479B1D4-84D5-43F7-8BB6-968C1CD806A3}" type="pres">
      <dgm:prSet presAssocID="{5254CAC8-2050-4039-AFA5-9A15E6DA437B}" presName="hierChild3" presStyleCnt="0"/>
      <dgm:spPr/>
    </dgm:pt>
  </dgm:ptLst>
  <dgm:cxnLst>
    <dgm:cxn modelId="{580E3E00-82C5-4280-8524-ABE92F49B156}" srcId="{E5EC7699-8048-49DE-9EDA-AB7C3C106029}" destId="{AF996979-B0D8-4A9F-9885-434160BB9E8E}" srcOrd="0" destOrd="0" parTransId="{3D395B13-1F97-4F6E-A5D9-4199BAA5A03A}" sibTransId="{4D88A443-2639-4F66-9283-55B1B8CC417C}"/>
    <dgm:cxn modelId="{1BC45800-7D63-4B78-B626-EA5E0EE7EB31}" type="presOf" srcId="{EE492F53-A7DA-4376-A763-F20E767F1419}" destId="{E6C9212B-B48F-49E6-A62E-86CFC3540B9C}" srcOrd="1" destOrd="0" presId="urn:microsoft.com/office/officeart/2005/8/layout/orgChart1"/>
    <dgm:cxn modelId="{E8A56607-AEFE-430C-8BDF-03142FE2D5DA}" type="presOf" srcId="{A4D1C3C6-00E5-45B2-9235-AC49CA23890B}" destId="{D656E62E-668B-45C1-A6CB-90D3CF8C07F7}" srcOrd="0" destOrd="0" presId="urn:microsoft.com/office/officeart/2005/8/layout/orgChart1"/>
    <dgm:cxn modelId="{F400DC07-921C-4447-A6D3-779D4E3A8FAF}" type="presOf" srcId="{F37D76AF-4C6E-4C21-8CEB-719892462EEE}" destId="{65596D64-76A0-4A52-B563-A905DC389583}" srcOrd="0" destOrd="0" presId="urn:microsoft.com/office/officeart/2005/8/layout/orgChart1"/>
    <dgm:cxn modelId="{497CF109-90CE-4D9E-9E3A-B2E05FC14045}" srcId="{A4D1C3C6-00E5-45B2-9235-AC49CA23890B}" destId="{80A2B881-5BF6-42D4-97DC-D1E2F0E890B8}" srcOrd="0" destOrd="0" parTransId="{BA591CD0-D2A0-4689-922E-F328B1F092BE}" sibTransId="{AE3C88A4-EC3C-4C21-9511-8B70C348F8C6}"/>
    <dgm:cxn modelId="{A6134A0B-D86F-4A41-BCD6-DA52DC233D09}" type="presOf" srcId="{DDF6A990-6563-414B-B0BF-6359BACE1E97}" destId="{6C872C36-2CF4-44D2-B163-B40D372B8DA6}" srcOrd="1" destOrd="0" presId="urn:microsoft.com/office/officeart/2005/8/layout/orgChart1"/>
    <dgm:cxn modelId="{2A30340D-F078-4A63-B156-93CDC6255737}" type="presOf" srcId="{DDF6A990-6563-414B-B0BF-6359BACE1E97}" destId="{8B048CA3-0EF6-446A-808D-5464FA7429A6}" srcOrd="0" destOrd="0" presId="urn:microsoft.com/office/officeart/2005/8/layout/orgChart1"/>
    <dgm:cxn modelId="{0BE1C90D-CDBB-49D6-95EF-F8F8F1EB0097}" srcId="{8BD2B822-612D-464C-84E0-6476CFB5FC99}" destId="{5D0ED529-405B-494E-B025-AFCE84EFB6DA}" srcOrd="1" destOrd="0" parTransId="{D07426E3-B105-4D64-93D7-408CFABBC219}" sibTransId="{EC5D2E17-E54C-43B6-8C9A-5124864C7F41}"/>
    <dgm:cxn modelId="{DFAE320F-3087-4D83-97FB-E8AE98BEDB3C}" type="presOf" srcId="{393B366A-A29B-42E0-AFB1-A02CCE6EA0D1}" destId="{DA1FA74D-490C-473C-B457-BEE9E04A1C83}" srcOrd="0" destOrd="0" presId="urn:microsoft.com/office/officeart/2005/8/layout/orgChart1"/>
    <dgm:cxn modelId="{9A56790F-8F4E-409A-AF22-1826B06D1D1B}" type="presOf" srcId="{2C064140-EE23-4159-A51F-4A12782983DE}" destId="{C0F215F8-0BCD-4171-AFB8-6598693C706E}" srcOrd="0" destOrd="0" presId="urn:microsoft.com/office/officeart/2005/8/layout/orgChart1"/>
    <dgm:cxn modelId="{17D8A512-0275-4784-A9C4-F001AA20EFF7}" type="presOf" srcId="{BA591CD0-D2A0-4689-922E-F328B1F092BE}" destId="{69230A3B-2E8B-4F3A-8D8A-A037C8F0EE26}" srcOrd="0" destOrd="0" presId="urn:microsoft.com/office/officeart/2005/8/layout/orgChart1"/>
    <dgm:cxn modelId="{3CB96213-0E18-4108-91D6-C2F0D96D9AC4}" type="presOf" srcId="{8BD2B822-612D-464C-84E0-6476CFB5FC99}" destId="{5DD6C4D6-AAEC-41D1-912C-3977DECBDB7D}" srcOrd="1" destOrd="0" presId="urn:microsoft.com/office/officeart/2005/8/layout/orgChart1"/>
    <dgm:cxn modelId="{3233E513-BAB6-4132-9BA2-08372ECE5418}" type="presOf" srcId="{5225DC1C-507E-40CB-86A0-33724DA29D9E}" destId="{9311B185-D8C2-47D2-9B5D-86AED2F8A9BE}" srcOrd="0" destOrd="0" presId="urn:microsoft.com/office/officeart/2005/8/layout/orgChart1"/>
    <dgm:cxn modelId="{6E960018-B604-4AC9-91B4-1BC895152033}" type="presOf" srcId="{525EAB66-A4B2-4C1F-B8C3-DC668FE04EF9}" destId="{F471F8F4-0A63-4EA9-82C6-1162550D9F9D}" srcOrd="1" destOrd="0" presId="urn:microsoft.com/office/officeart/2005/8/layout/orgChart1"/>
    <dgm:cxn modelId="{5D270A19-AA07-4B95-8A3D-51D76662FA4D}" type="presOf" srcId="{9B0751ED-8486-4089-A023-B89BB8D9F848}" destId="{45DC172B-EA16-46B8-9CF2-D0955A748021}" srcOrd="1" destOrd="0" presId="urn:microsoft.com/office/officeart/2005/8/layout/orgChart1"/>
    <dgm:cxn modelId="{4FCF7D19-6476-41ED-8AFA-F5075DAD74E0}" type="presOf" srcId="{039F10FF-61E5-4D2E-8184-87916AE80DC6}" destId="{62493AD9-044E-4C44-BD54-C3AD83605297}" srcOrd="1" destOrd="0" presId="urn:microsoft.com/office/officeart/2005/8/layout/orgChart1"/>
    <dgm:cxn modelId="{5757961B-5644-4360-AA6C-5F42665142F6}" srcId="{9B0751ED-8486-4089-A023-B89BB8D9F848}" destId="{FA9F2AD5-A9BD-4009-963C-03EC4BA45048}" srcOrd="0" destOrd="0" parTransId="{AF01A7C1-0E91-421E-B92A-EE559F81D80B}" sibTransId="{55C7D6A1-6401-4B89-9748-9E5F651ECB23}"/>
    <dgm:cxn modelId="{94006A1C-7267-4163-BEFC-D36AB874E40D}" type="presOf" srcId="{5D0ED529-405B-494E-B025-AFCE84EFB6DA}" destId="{DE0C790C-DE2D-4B3E-83D2-DC6D61841FBD}" srcOrd="0" destOrd="0" presId="urn:microsoft.com/office/officeart/2005/8/layout/orgChart1"/>
    <dgm:cxn modelId="{52AC851E-06F8-4683-9BCA-3101A2A9B8EE}" type="presOf" srcId="{033A6793-596C-414B-8A70-E88A041E932B}" destId="{B132A731-FEC4-4D10-9163-3BE8F8E11D4D}" srcOrd="0" destOrd="0" presId="urn:microsoft.com/office/officeart/2005/8/layout/orgChart1"/>
    <dgm:cxn modelId="{8B828D1E-2220-4C7B-9D14-5E70C6016448}" srcId="{8BD2B822-612D-464C-84E0-6476CFB5FC99}" destId="{AE434F4D-0130-4630-BCD2-A08C314C9994}" srcOrd="0" destOrd="0" parTransId="{AFCC5041-969C-4569-91EB-12755DBFF4BD}" sibTransId="{FB78993C-9316-4414-8FA8-07A97BCCF660}"/>
    <dgm:cxn modelId="{93B1461F-825F-4119-8C93-E2A5F5437A5F}" type="presOf" srcId="{C3CF50EA-CED7-45CE-9E68-7E00D2D37236}" destId="{DD025082-C095-4D04-9825-0747ADFF88C6}" srcOrd="0" destOrd="0" presId="urn:microsoft.com/office/officeart/2005/8/layout/orgChart1"/>
    <dgm:cxn modelId="{09D16120-5709-4F60-AA8E-1A0D4027C86F}" type="presOf" srcId="{39D4D5A5-2B45-4E96-ACDA-BF8C47A5461F}" destId="{47733021-8DC9-4727-AB1A-55805782FEBA}" srcOrd="1" destOrd="0" presId="urn:microsoft.com/office/officeart/2005/8/layout/orgChart1"/>
    <dgm:cxn modelId="{987CF025-B693-47DC-83C1-46AF55464BFD}" type="presOf" srcId="{489C8AC1-4F52-4A8F-B2DD-58245C88E84E}" destId="{7815E6A4-41D3-400A-98A7-2E9B4E44E7A0}" srcOrd="0" destOrd="0" presId="urn:microsoft.com/office/officeart/2005/8/layout/orgChart1"/>
    <dgm:cxn modelId="{4E2D7227-6579-4847-997D-5C6CC744FE8C}" type="presOf" srcId="{9F444921-9F56-4485-B2A1-106FDA4878AC}" destId="{77C9675B-5028-4AF5-BE96-93369B98114B}" srcOrd="1" destOrd="0" presId="urn:microsoft.com/office/officeart/2005/8/layout/orgChart1"/>
    <dgm:cxn modelId="{908C5028-C242-4A88-A231-F9E845D16744}" type="presOf" srcId="{D07426E3-B105-4D64-93D7-408CFABBC219}" destId="{590F9CD3-22E5-4742-9090-7E9DDCE6AF23}" srcOrd="0" destOrd="0" presId="urn:microsoft.com/office/officeart/2005/8/layout/orgChart1"/>
    <dgm:cxn modelId="{EFA83729-3622-45B2-9C0E-8CFE62B415EB}" srcId="{5254CAC8-2050-4039-AFA5-9A15E6DA437B}" destId="{039F10FF-61E5-4D2E-8184-87916AE80DC6}" srcOrd="0" destOrd="0" parTransId="{C2AE2561-281F-4E7A-9795-474DD90410F1}" sibTransId="{6B26CDE4-9A4E-4954-A35F-0F50D490FF8E}"/>
    <dgm:cxn modelId="{2BAA182E-62FF-427D-AB98-58B2D45B25FE}" srcId="{393B366A-A29B-42E0-AFB1-A02CCE6EA0D1}" destId="{8BD2B822-612D-464C-84E0-6476CFB5FC99}" srcOrd="0" destOrd="0" parTransId="{219538CA-FE93-4F0C-9493-D0B2586F7910}" sibTransId="{F6C2112E-17BB-4B39-928D-F58CF97F08AF}"/>
    <dgm:cxn modelId="{3B1A4D2F-A76E-4DEC-99DC-B4C28D0AE2F1}" srcId="{033A6793-596C-414B-8A70-E88A041E932B}" destId="{489C8AC1-4F52-4A8F-B2DD-58245C88E84E}" srcOrd="4" destOrd="0" parTransId="{456B9411-30AC-43E6-9AC3-8BFDF9FEDF2E}" sibTransId="{035926C9-E48F-447E-A4F4-B0E387937222}"/>
    <dgm:cxn modelId="{0B23CC30-108A-4190-817F-305756191E2C}" type="presOf" srcId="{5A6F70F7-FBE0-49C1-9AEF-99C242F2AF4F}" destId="{0DEA9C3A-5CB4-4B11-A427-D7402252E21C}" srcOrd="0" destOrd="0" presId="urn:microsoft.com/office/officeart/2005/8/layout/orgChart1"/>
    <dgm:cxn modelId="{3240183D-34BE-4C9A-9191-688B0755A3C4}" type="presOf" srcId="{B34BEEAF-1D8E-4959-900F-C61C0F484D9F}" destId="{91668259-B085-4B6D-85D6-A9CB20938330}" srcOrd="0" destOrd="0" presId="urn:microsoft.com/office/officeart/2005/8/layout/orgChart1"/>
    <dgm:cxn modelId="{EC67765B-E322-4394-A978-6F9B0242B6B3}" srcId="{A4D1C3C6-00E5-45B2-9235-AC49CA23890B}" destId="{525EAB66-A4B2-4C1F-B8C3-DC668FE04EF9}" srcOrd="1" destOrd="0" parTransId="{594EFD18-882D-4DE2-99B6-478E097D05F8}" sibTransId="{194780F5-2B88-4F5E-B5A9-DB9B6C5AFCB4}"/>
    <dgm:cxn modelId="{DF312E5C-F995-471A-BFF2-69B0C1391AF7}" srcId="{39D4D5A5-2B45-4E96-ACDA-BF8C47A5461F}" destId="{3B680DA1-FC42-4F16-95AA-A88A7D7D565E}" srcOrd="0" destOrd="0" parTransId="{45DE4253-290B-4E99-84B3-2F830998EAFB}" sibTransId="{ABEB02D3-19B8-4A81-8D44-2FEC98AD10C4}"/>
    <dgm:cxn modelId="{5984595E-E7A1-458E-9CE0-CF6BF0D309C1}" type="presOf" srcId="{F52AFD47-26C5-4B21-99C3-95AD98469928}" destId="{CBDC975C-5C6C-4B79-A326-D52C5DC5EB02}" srcOrd="0" destOrd="0" presId="urn:microsoft.com/office/officeart/2005/8/layout/orgChart1"/>
    <dgm:cxn modelId="{F303BB5E-D2E8-4F20-8DF2-49835FBA2D4C}" type="presOf" srcId="{1B22C35F-639E-4DA0-B3C7-FC64D7805118}" destId="{C823CDEB-A8BC-4EFD-8C53-7D88870E8C50}" srcOrd="1" destOrd="0" presId="urn:microsoft.com/office/officeart/2005/8/layout/orgChart1"/>
    <dgm:cxn modelId="{61AB0341-9625-4EAA-9A31-AB24E8179AF0}" srcId="{AF996979-B0D8-4A9F-9885-434160BB9E8E}" destId="{2C064140-EE23-4159-A51F-4A12782983DE}" srcOrd="0" destOrd="0" parTransId="{8E906C5B-2CAD-443B-8951-EB51C58C1C56}" sibTransId="{14189107-AB64-4376-B91D-A13B281CB7F6}"/>
    <dgm:cxn modelId="{9EAD5762-7D0E-44BC-9F9A-BAF7A4E6D1E2}" srcId="{033A6793-596C-414B-8A70-E88A041E932B}" destId="{9B0751ED-8486-4089-A023-B89BB8D9F848}" srcOrd="1" destOrd="0" parTransId="{5A6F70F7-FBE0-49C1-9AEF-99C242F2AF4F}" sibTransId="{5AEE5804-B9C0-49CA-925F-046F71C87077}"/>
    <dgm:cxn modelId="{ECC7E942-3D60-414F-BDDA-B778CCA2B49B}" type="presOf" srcId="{5D0ED529-405B-494E-B025-AFCE84EFB6DA}" destId="{4BCB26EC-B8D6-46A6-8DF0-FB6349925984}" srcOrd="1" destOrd="0" presId="urn:microsoft.com/office/officeart/2005/8/layout/orgChart1"/>
    <dgm:cxn modelId="{4365FA63-1841-4877-A275-070AEB0FF981}" type="presOf" srcId="{C9FFC338-111F-493E-885D-317B501ECA26}" destId="{E1E5727E-8E58-4CBD-8964-74D3A9011505}" srcOrd="0" destOrd="0" presId="urn:microsoft.com/office/officeart/2005/8/layout/orgChart1"/>
    <dgm:cxn modelId="{C4567B46-8CFF-43EB-B6A8-14163982EC79}" srcId="{033A6793-596C-414B-8A70-E88A041E932B}" destId="{393B366A-A29B-42E0-AFB1-A02CCE6EA0D1}" srcOrd="3" destOrd="0" parTransId="{14980972-6A82-4026-9478-F55742F7E404}" sibTransId="{47397B9C-63CD-416A-9917-01D5059BEA21}"/>
    <dgm:cxn modelId="{9EE94367-836F-460F-A3E7-0609BA236433}" type="presOf" srcId="{AE434F4D-0130-4630-BCD2-A08C314C9994}" destId="{4FCE66D6-A844-4C5D-8911-AFF1DDB04C9B}" srcOrd="0" destOrd="0" presId="urn:microsoft.com/office/officeart/2005/8/layout/orgChart1"/>
    <dgm:cxn modelId="{63B49348-2B87-4CC4-8C38-85B0C13FAF81}" type="presOf" srcId="{80A2B881-5BF6-42D4-97DC-D1E2F0E890B8}" destId="{1E377907-5991-4A49-86D4-B0210B2F0697}" srcOrd="1" destOrd="0" presId="urn:microsoft.com/office/officeart/2005/8/layout/orgChart1"/>
    <dgm:cxn modelId="{C642EE48-3AD4-4AF6-8DE6-550607E73DCB}" srcId="{5225DC1C-507E-40CB-86A0-33724DA29D9E}" destId="{5254CAC8-2050-4039-AFA5-9A15E6DA437B}" srcOrd="0" destOrd="0" parTransId="{0B9D9AAB-E0AC-4211-894C-7D7929428BE0}" sibTransId="{1726B39A-0D7E-4244-8EB1-7AB24EF16F66}"/>
    <dgm:cxn modelId="{DE1F6A4B-D332-49EE-98D9-0973DDC76999}" type="presOf" srcId="{80A2B881-5BF6-42D4-97DC-D1E2F0E890B8}" destId="{8969F986-481E-48A7-8054-6F9B8D93642F}" srcOrd="0" destOrd="0" presId="urn:microsoft.com/office/officeart/2005/8/layout/orgChart1"/>
    <dgm:cxn modelId="{629D0A4C-800E-401E-B4D5-26460152F286}" type="presOf" srcId="{8BD2B822-612D-464C-84E0-6476CFB5FC99}" destId="{DD6683A8-322A-4D56-BD0C-0FE68B309DC3}" srcOrd="0" destOrd="0" presId="urn:microsoft.com/office/officeart/2005/8/layout/orgChart1"/>
    <dgm:cxn modelId="{398BDC6C-E6B3-4ED7-AB29-BCCE078CC93C}" type="presOf" srcId="{471B5C9F-C894-44BF-A1FB-B1928DB60AF3}" destId="{4CA6E12F-C3CE-469B-BA41-7C32647C89DF}" srcOrd="0" destOrd="0" presId="urn:microsoft.com/office/officeart/2005/8/layout/orgChart1"/>
    <dgm:cxn modelId="{3F1BF16C-95F7-42CA-86DF-97471696F9DC}" type="presOf" srcId="{033A6793-596C-414B-8A70-E88A041E932B}" destId="{6E8B4029-5D2E-4A51-836B-830FDC1DB0E7}" srcOrd="1" destOrd="0" presId="urn:microsoft.com/office/officeart/2005/8/layout/orgChart1"/>
    <dgm:cxn modelId="{918C116E-DCB8-4B77-B1B1-43EA23116C51}" type="presOf" srcId="{FA9F2AD5-A9BD-4009-963C-03EC4BA45048}" destId="{5DCE26A3-AC50-4100-8008-164E97371839}" srcOrd="0" destOrd="0" presId="urn:microsoft.com/office/officeart/2005/8/layout/orgChart1"/>
    <dgm:cxn modelId="{0B1A0371-085E-4CD7-AB85-A2D33C12F5DC}" type="presOf" srcId="{489C8AC1-4F52-4A8F-B2DD-58245C88E84E}" destId="{7054629A-8C32-474C-BAC6-559DB88774A7}" srcOrd="1" destOrd="0" presId="urn:microsoft.com/office/officeart/2005/8/layout/orgChart1"/>
    <dgm:cxn modelId="{2CE77972-ECAC-48A1-BB11-F8847563EFEB}" type="presOf" srcId="{E5EC7699-8048-49DE-9EDA-AB7C3C106029}" destId="{A1D180EA-915A-4280-944E-612A4F8DC192}" srcOrd="0" destOrd="0" presId="urn:microsoft.com/office/officeart/2005/8/layout/orgChart1"/>
    <dgm:cxn modelId="{657C9053-A928-43D2-AB1A-096D7BE26DC8}" type="presOf" srcId="{AF01A7C1-0E91-421E-B92A-EE559F81D80B}" destId="{CCA7C746-3DAA-4DFA-8FBA-61551479E8E4}" srcOrd="0" destOrd="0" presId="urn:microsoft.com/office/officeart/2005/8/layout/orgChart1"/>
    <dgm:cxn modelId="{C0D82D74-4D02-4A86-B79C-75FF878FF699}" type="presOf" srcId="{EE492F53-A7DA-4376-A763-F20E767F1419}" destId="{0A1101F2-56E0-430A-A060-6B80F88863AC}" srcOrd="0" destOrd="0" presId="urn:microsoft.com/office/officeart/2005/8/layout/orgChart1"/>
    <dgm:cxn modelId="{C2FE1B55-8E05-489B-9BE0-7BD2A4F2BC8C}" type="presOf" srcId="{AF996979-B0D8-4A9F-9885-434160BB9E8E}" destId="{54409A1C-2353-42A9-879D-CFD800D7FA21}" srcOrd="1" destOrd="0" presId="urn:microsoft.com/office/officeart/2005/8/layout/orgChart1"/>
    <dgm:cxn modelId="{782F4E55-1D7B-41A7-B4D9-440B755C79FC}" type="presOf" srcId="{AE434F4D-0130-4630-BCD2-A08C314C9994}" destId="{4333A5F0-EF50-4D2C-A8DA-F07B7C59A9AA}" srcOrd="1" destOrd="0" presId="urn:microsoft.com/office/officeart/2005/8/layout/orgChart1"/>
    <dgm:cxn modelId="{336DDE77-0816-40EE-9A41-9340E7D6AE46}" type="presOf" srcId="{8E906C5B-2CAD-443B-8951-EB51C58C1C56}" destId="{D25A3BE3-795E-483E-A072-C45D5C178C0E}" srcOrd="0" destOrd="0" presId="urn:microsoft.com/office/officeart/2005/8/layout/orgChart1"/>
    <dgm:cxn modelId="{884C7F78-BA74-43C0-9743-0F8A70C693A5}" srcId="{039F10FF-61E5-4D2E-8184-87916AE80DC6}" destId="{A413AD43-58DA-4E61-99F3-DFEA0BA8E162}" srcOrd="3" destOrd="0" parTransId="{33AC662A-2463-4A01-BAF3-E817B6F981D1}" sibTransId="{7FF00603-76A6-4F4D-AFB1-672295956F7D}"/>
    <dgm:cxn modelId="{3B90B979-C4E4-4304-9FBA-28E19E987533}" type="presOf" srcId="{5254CAC8-2050-4039-AFA5-9A15E6DA437B}" destId="{28237942-E334-48EE-8019-660CBE157BF7}" srcOrd="1" destOrd="0" presId="urn:microsoft.com/office/officeart/2005/8/layout/orgChart1"/>
    <dgm:cxn modelId="{A3DED580-4FB0-4AAF-844E-E557F4EDE9F2}" type="presOf" srcId="{62B0AA61-2928-430F-8E83-277CB5225D0B}" destId="{8EF6153B-3724-4BAA-92C3-C7D6DC3DB8C9}" srcOrd="0" destOrd="0" presId="urn:microsoft.com/office/officeart/2005/8/layout/orgChart1"/>
    <dgm:cxn modelId="{20C6278A-A7C8-402D-B927-61230DF208C1}" type="presOf" srcId="{594EFD18-882D-4DE2-99B6-478E097D05F8}" destId="{ECA4A264-F274-43FF-B209-E635FEC72086}" srcOrd="0" destOrd="0" presId="urn:microsoft.com/office/officeart/2005/8/layout/orgChart1"/>
    <dgm:cxn modelId="{911B068D-C381-4F28-9965-9C8072278C0F}" type="presOf" srcId="{3B680DA1-FC42-4F16-95AA-A88A7D7D565E}" destId="{5F01A2EC-297C-4BDB-9C31-8DA2B4E60F5D}" srcOrd="0" destOrd="0" presId="urn:microsoft.com/office/officeart/2005/8/layout/orgChart1"/>
    <dgm:cxn modelId="{E161438D-A02C-4D72-B6A6-E6A18939730F}" type="presOf" srcId="{FC783DE3-0169-481D-88E2-08CED0782ED0}" destId="{9ABC95CD-7155-4DEC-8764-19CE421DD87B}" srcOrd="0" destOrd="0" presId="urn:microsoft.com/office/officeart/2005/8/layout/orgChart1"/>
    <dgm:cxn modelId="{995A5192-C775-46AB-AD2C-8BF563E347C0}" type="presOf" srcId="{C2AE2561-281F-4E7A-9795-474DD90410F1}" destId="{ED436191-198C-4F6E-80C7-64EC7DD25B3D}" srcOrd="0" destOrd="0" presId="urn:microsoft.com/office/officeart/2005/8/layout/orgChart1"/>
    <dgm:cxn modelId="{4CBF7D94-1D77-478F-AC8C-6BC36D952C0D}" type="presOf" srcId="{940A3F20-CF01-40AC-9A40-623CE4EF1507}" destId="{36714653-E036-4D9B-A685-66AB19529479}" srcOrd="0" destOrd="0" presId="urn:microsoft.com/office/officeart/2005/8/layout/orgChart1"/>
    <dgm:cxn modelId="{8A27B794-0B0D-4225-8104-CFB50BBEF179}" type="presOf" srcId="{2C064140-EE23-4159-A51F-4A12782983DE}" destId="{EAFB5D35-633E-4D8B-9FF5-40B66B87B6AC}" srcOrd="1" destOrd="0" presId="urn:microsoft.com/office/officeart/2005/8/layout/orgChart1"/>
    <dgm:cxn modelId="{7CCD8A95-DA4F-4202-BF89-E15301D7F229}" srcId="{039F10FF-61E5-4D2E-8184-87916AE80DC6}" destId="{33E4DD2E-C74F-4697-8FD9-64815E65228B}" srcOrd="1" destOrd="0" parTransId="{471B5C9F-C894-44BF-A1FB-B1928DB60AF3}" sibTransId="{00E6ADE5-E6C4-42B8-9FEA-0F35BED346F2}"/>
    <dgm:cxn modelId="{2B09AD9F-8256-4929-A0CD-33AAAF1F5C03}" type="presOf" srcId="{39D4D5A5-2B45-4E96-ACDA-BF8C47A5461F}" destId="{BAD5FFCE-2DC8-442B-B3C2-7174E10A5165}" srcOrd="0" destOrd="0" presId="urn:microsoft.com/office/officeart/2005/8/layout/orgChart1"/>
    <dgm:cxn modelId="{1203BBA1-ABF9-4CCB-8314-53B432221DA9}" type="presOf" srcId="{33E4DD2E-C74F-4697-8FD9-64815E65228B}" destId="{573C354C-17C1-4656-8C86-FD383E96FC11}" srcOrd="0" destOrd="0" presId="urn:microsoft.com/office/officeart/2005/8/layout/orgChart1"/>
    <dgm:cxn modelId="{3A08CDA4-5ABB-4C9D-956E-003149CCC99D}" srcId="{489C8AC1-4F52-4A8F-B2DD-58245C88E84E}" destId="{A4D1C3C6-00E5-45B2-9235-AC49CA23890B}" srcOrd="1" destOrd="0" parTransId="{B34BEEAF-1D8E-4959-900F-C61C0F484D9F}" sibTransId="{DD28073E-3F30-4B1C-9D7A-16B7AC9120BA}"/>
    <dgm:cxn modelId="{298A48A5-14FD-41B3-ABEE-CE71C81079BB}" type="presOf" srcId="{9BC4F3D9-3D0F-4FB2-BC87-0DCED8937185}" destId="{77D8950E-8630-4279-A63A-73B61A1758E3}" srcOrd="0" destOrd="0" presId="urn:microsoft.com/office/officeart/2005/8/layout/orgChart1"/>
    <dgm:cxn modelId="{AC21C3AF-AD33-4B12-8B6D-E4AC00DC0D4B}" type="presOf" srcId="{A4D1C3C6-00E5-45B2-9235-AC49CA23890B}" destId="{A62CA9D8-44CA-4816-A2C2-464A0A729E41}" srcOrd="1" destOrd="0" presId="urn:microsoft.com/office/officeart/2005/8/layout/orgChart1"/>
    <dgm:cxn modelId="{9B1810B3-0476-484C-8DC6-85ACEF5AE496}" type="presOf" srcId="{AF996979-B0D8-4A9F-9885-434160BB9E8E}" destId="{DDAD8D73-9882-46CF-B984-4CE032BA1F1C}" srcOrd="0" destOrd="0" presId="urn:microsoft.com/office/officeart/2005/8/layout/orgChart1"/>
    <dgm:cxn modelId="{FB26CFB4-0D90-4652-980C-F967435EC53A}" type="presOf" srcId="{456B9411-30AC-43E6-9AC3-8BFDF9FEDF2E}" destId="{0123BD2B-B001-4A28-A987-8F863AE53D14}" srcOrd="0" destOrd="0" presId="urn:microsoft.com/office/officeart/2005/8/layout/orgChart1"/>
    <dgm:cxn modelId="{87C89AB6-B8BF-48A9-8EC0-5BFB78CA4888}" type="presOf" srcId="{AFCC5041-969C-4569-91EB-12755DBFF4BD}" destId="{9D961B2E-6F0E-44EB-8C8E-90335BF07137}" srcOrd="0" destOrd="0" presId="urn:microsoft.com/office/officeart/2005/8/layout/orgChart1"/>
    <dgm:cxn modelId="{312FC1BA-60FD-4FFA-B526-02FB8C0818E4}" type="presOf" srcId="{14980972-6A82-4026-9478-F55742F7E404}" destId="{1DC8F3F9-C7A2-4110-B688-3332305A21E6}" srcOrd="0" destOrd="0" presId="urn:microsoft.com/office/officeart/2005/8/layout/orgChart1"/>
    <dgm:cxn modelId="{17F3D6BB-0036-453B-BCCD-5BEEA2A0B30B}" srcId="{5254CAC8-2050-4039-AFA5-9A15E6DA437B}" destId="{033A6793-596C-414B-8A70-E88A041E932B}" srcOrd="1" destOrd="0" parTransId="{C3CF50EA-CED7-45CE-9E68-7E00D2D37236}" sibTransId="{9CE959FF-33A0-4C94-85D8-5B01F8E99C30}"/>
    <dgm:cxn modelId="{3975B1BC-C509-4770-929C-C901E5F9C028}" type="presOf" srcId="{525EAB66-A4B2-4C1F-B8C3-DC668FE04EF9}" destId="{A72D4A85-C79D-421A-8F27-896EFD37177E}" srcOrd="0" destOrd="0" presId="urn:microsoft.com/office/officeart/2005/8/layout/orgChart1"/>
    <dgm:cxn modelId="{2AF4F7BF-FBC7-40A8-A628-BF18E600107B}" srcId="{489C8AC1-4F52-4A8F-B2DD-58245C88E84E}" destId="{DDF6A990-6563-414B-B0BF-6359BACE1E97}" srcOrd="0" destOrd="0" parTransId="{F37D76AF-4C6E-4C21-8CEB-719892462EEE}" sibTransId="{148C77D6-7EE7-4C39-AA13-5CDB62B1ABED}"/>
    <dgm:cxn modelId="{176708C1-B60E-4DD5-A63E-088FA6AAFBF3}" type="presOf" srcId="{219538CA-FE93-4F0C-9493-D0B2586F7910}" destId="{AF3855C0-C418-41FB-9A92-7E0481DFE70A}" srcOrd="0" destOrd="0" presId="urn:microsoft.com/office/officeart/2005/8/layout/orgChart1"/>
    <dgm:cxn modelId="{180F1FC3-F630-44D9-9233-40CCC897849C}" type="presOf" srcId="{039F10FF-61E5-4D2E-8184-87916AE80DC6}" destId="{B9FD477A-577F-492D-B369-C5003B54E5B4}" srcOrd="0" destOrd="0" presId="urn:microsoft.com/office/officeart/2005/8/layout/orgChart1"/>
    <dgm:cxn modelId="{E8786DC3-0F78-4AA9-8C33-EF1A55913758}" type="presOf" srcId="{3B680DA1-FC42-4F16-95AA-A88A7D7D565E}" destId="{6AC88823-0EE9-4FED-B413-C0CDAEB8BDE3}" srcOrd="1" destOrd="0" presId="urn:microsoft.com/office/officeart/2005/8/layout/orgChart1"/>
    <dgm:cxn modelId="{D3F0B7CF-8F22-45DE-92AB-44794436023F}" type="presOf" srcId="{F8AA6885-F649-45ED-983B-0BCE34C41DDA}" destId="{5BEF4F82-AE66-4671-9E99-1BB6C7BCBA25}" srcOrd="0" destOrd="0" presId="urn:microsoft.com/office/officeart/2005/8/layout/orgChart1"/>
    <dgm:cxn modelId="{4F9C5CD4-1B6D-4626-8EF7-D67B15FE68CA}" srcId="{033A6793-596C-414B-8A70-E88A041E932B}" destId="{E5EC7699-8048-49DE-9EDA-AB7C3C106029}" srcOrd="2" destOrd="0" parTransId="{9BC4F3D9-3D0F-4FB2-BC87-0DCED8937185}" sibTransId="{58AA59F4-365C-4399-A550-070168F0A2B5}"/>
    <dgm:cxn modelId="{790F28D6-BC67-48C4-83EF-A46BBC8E9C8C}" type="presOf" srcId="{45DE4253-290B-4E99-84B3-2F830998EAFB}" destId="{967ACA52-8A6E-47F2-A652-A50B3BA938BD}" srcOrd="0" destOrd="0" presId="urn:microsoft.com/office/officeart/2005/8/layout/orgChart1"/>
    <dgm:cxn modelId="{895531D8-16CA-4310-BD74-A782A4E1213F}" type="presOf" srcId="{393B366A-A29B-42E0-AFB1-A02CCE6EA0D1}" destId="{BA48201D-08C9-4F0A-90F5-17501E36B9AC}" srcOrd="1" destOrd="0" presId="urn:microsoft.com/office/officeart/2005/8/layout/orgChart1"/>
    <dgm:cxn modelId="{A562B9DA-FACC-4059-A411-8A5600CBC508}" srcId="{039F10FF-61E5-4D2E-8184-87916AE80DC6}" destId="{EE492F53-A7DA-4376-A763-F20E767F1419}" srcOrd="0" destOrd="0" parTransId="{62B0AA61-2928-430F-8E83-277CB5225D0B}" sibTransId="{FA1D65FD-022A-4130-A379-B62EFD7D9692}"/>
    <dgm:cxn modelId="{BB4509DC-6B40-493D-BF94-DFC48CB73960}" type="presOf" srcId="{A413AD43-58DA-4E61-99F3-DFEA0BA8E162}" destId="{9922AB6D-EE56-43AF-B0E8-D8F222BA6706}" srcOrd="1" destOrd="0" presId="urn:microsoft.com/office/officeart/2005/8/layout/orgChart1"/>
    <dgm:cxn modelId="{1FFCB0DC-6986-4911-B1F1-298201CD3914}" type="presOf" srcId="{E5EC7699-8048-49DE-9EDA-AB7C3C106029}" destId="{527B7A30-D6B0-4378-8B6C-B36878F49E71}" srcOrd="1" destOrd="0" presId="urn:microsoft.com/office/officeart/2005/8/layout/orgChart1"/>
    <dgm:cxn modelId="{25CE61DD-7DE3-4E8A-9470-754E308A7707}" type="presOf" srcId="{9B0751ED-8486-4089-A023-B89BB8D9F848}" destId="{5371EF1F-F39A-404F-8653-751EA9EA48B7}" srcOrd="0" destOrd="0" presId="urn:microsoft.com/office/officeart/2005/8/layout/orgChart1"/>
    <dgm:cxn modelId="{E1B712DF-B957-4884-A075-FDC83C77C241}" type="presOf" srcId="{33AC662A-2463-4A01-BAF3-E817B6F981D1}" destId="{51244B29-231D-44AE-BFFC-9A18CC1D8F26}" srcOrd="0" destOrd="0" presId="urn:microsoft.com/office/officeart/2005/8/layout/orgChart1"/>
    <dgm:cxn modelId="{F050D6E0-B3C9-4EA2-A531-2B778C80E46C}" type="presOf" srcId="{5254CAC8-2050-4039-AFA5-9A15E6DA437B}" destId="{C0446F3C-E627-4353-BAB9-9F554CAD5D6D}" srcOrd="0" destOrd="0" presId="urn:microsoft.com/office/officeart/2005/8/layout/orgChart1"/>
    <dgm:cxn modelId="{C3E6E1E0-978B-47EB-B788-B00A50EF039D}" type="presOf" srcId="{3D395B13-1F97-4F6E-A5D9-4199BAA5A03A}" destId="{F18AFA79-D5C9-46AA-9C4B-85D6119D1122}" srcOrd="0" destOrd="0" presId="urn:microsoft.com/office/officeart/2005/8/layout/orgChart1"/>
    <dgm:cxn modelId="{97F12BE2-88A6-42FC-A2C3-70BCEDE58572}" srcId="{A4D1C3C6-00E5-45B2-9235-AC49CA23890B}" destId="{940A3F20-CF01-40AC-9A40-623CE4EF1507}" srcOrd="2" destOrd="0" parTransId="{FC783DE3-0169-481D-88E2-08CED0782ED0}" sibTransId="{CC5B4C32-3AF1-4E71-8A41-324E4B6E0466}"/>
    <dgm:cxn modelId="{6D5443E2-1858-44DA-A61A-4DA6310A4183}" type="presOf" srcId="{A413AD43-58DA-4E61-99F3-DFEA0BA8E162}" destId="{8B0D9B4D-6A00-409D-A468-B1299DECEB80}" srcOrd="0" destOrd="0" presId="urn:microsoft.com/office/officeart/2005/8/layout/orgChart1"/>
    <dgm:cxn modelId="{C80BCDEA-42DE-47DB-B3C1-1112A2A4FE20}" type="presOf" srcId="{1B22C35F-639E-4DA0-B3C7-FC64D7805118}" destId="{03A6EEB4-D930-4D83-AA39-BF4781E8441C}" srcOrd="0" destOrd="0" presId="urn:microsoft.com/office/officeart/2005/8/layout/orgChart1"/>
    <dgm:cxn modelId="{ABABACEC-1FA2-4A7D-B8AF-92517B1518FF}" srcId="{039F10FF-61E5-4D2E-8184-87916AE80DC6}" destId="{9F444921-9F56-4485-B2A1-106FDA4878AC}" srcOrd="2" destOrd="0" parTransId="{F8AA6885-F649-45ED-983B-0BCE34C41DDA}" sibTransId="{57646536-39D5-4BE4-A726-CFAB685F5496}"/>
    <dgm:cxn modelId="{164432EE-DD8C-40BF-95E6-93C595A05E28}" type="presOf" srcId="{940A3F20-CF01-40AC-9A40-623CE4EF1507}" destId="{AB00CDBD-ABF4-4684-8C27-EBBCF177E88E}" srcOrd="1" destOrd="0" presId="urn:microsoft.com/office/officeart/2005/8/layout/orgChart1"/>
    <dgm:cxn modelId="{94FC5DEE-81C5-422D-9E03-3EC92690B8CE}" type="presOf" srcId="{33E4DD2E-C74F-4697-8FD9-64815E65228B}" destId="{9E8BF994-7A62-4040-BC75-33355C39617A}" srcOrd="1" destOrd="0" presId="urn:microsoft.com/office/officeart/2005/8/layout/orgChart1"/>
    <dgm:cxn modelId="{55325DEF-0162-4702-8629-0B719557603B}" srcId="{1B22C35F-639E-4DA0-B3C7-FC64D7805118}" destId="{39D4D5A5-2B45-4E96-ACDA-BF8C47A5461F}" srcOrd="0" destOrd="0" parTransId="{F52AFD47-26C5-4B21-99C3-95AD98469928}" sibTransId="{F0DF9D31-2820-4AD8-9BFC-AC2B932BE2C9}"/>
    <dgm:cxn modelId="{4EBD1FF2-E347-4AA9-84B6-00479E52BDA0}" type="presOf" srcId="{FA9F2AD5-A9BD-4009-963C-03EC4BA45048}" destId="{9D172463-EB18-4A59-B660-8D89E6F045D5}" srcOrd="1" destOrd="0" presId="urn:microsoft.com/office/officeart/2005/8/layout/orgChart1"/>
    <dgm:cxn modelId="{35B7D5F4-2652-4D2F-9CC5-7C19C6AD0733}" srcId="{033A6793-596C-414B-8A70-E88A041E932B}" destId="{1B22C35F-639E-4DA0-B3C7-FC64D7805118}" srcOrd="0" destOrd="0" parTransId="{C9FFC338-111F-493E-885D-317B501ECA26}" sibTransId="{3181E70B-2246-437E-A8FD-557683DF7262}"/>
    <dgm:cxn modelId="{02B13BFD-0C72-4FCB-A0DC-3192D3CEF8D4}" type="presOf" srcId="{9F444921-9F56-4485-B2A1-106FDA4878AC}" destId="{0518818C-5A22-4AD7-A023-F8D8242FED7F}" srcOrd="0" destOrd="0" presId="urn:microsoft.com/office/officeart/2005/8/layout/orgChart1"/>
    <dgm:cxn modelId="{844F4A9D-37C3-44FE-AC9C-EC4F14701326}" type="presParOf" srcId="{9311B185-D8C2-47D2-9B5D-86AED2F8A9BE}" destId="{F13A97C9-A44F-4CA4-AD01-C33E2A74DA91}" srcOrd="0" destOrd="0" presId="urn:microsoft.com/office/officeart/2005/8/layout/orgChart1"/>
    <dgm:cxn modelId="{6BA750F4-C6B3-4E79-8FB5-B68392E19BF5}" type="presParOf" srcId="{F13A97C9-A44F-4CA4-AD01-C33E2A74DA91}" destId="{B6F16FFD-AFDA-49A3-B3A3-CE1A032FA0AA}" srcOrd="0" destOrd="0" presId="urn:microsoft.com/office/officeart/2005/8/layout/orgChart1"/>
    <dgm:cxn modelId="{1E26E4EB-F633-444B-970F-A6CB75741CFC}" type="presParOf" srcId="{B6F16FFD-AFDA-49A3-B3A3-CE1A032FA0AA}" destId="{C0446F3C-E627-4353-BAB9-9F554CAD5D6D}" srcOrd="0" destOrd="0" presId="urn:microsoft.com/office/officeart/2005/8/layout/orgChart1"/>
    <dgm:cxn modelId="{01599B8F-0475-4D93-91A7-23B8F4B663CF}" type="presParOf" srcId="{B6F16FFD-AFDA-49A3-B3A3-CE1A032FA0AA}" destId="{28237942-E334-48EE-8019-660CBE157BF7}" srcOrd="1" destOrd="0" presId="urn:microsoft.com/office/officeart/2005/8/layout/orgChart1"/>
    <dgm:cxn modelId="{773B4F7E-31E1-441F-A60A-95CF79A5D617}" type="presParOf" srcId="{F13A97C9-A44F-4CA4-AD01-C33E2A74DA91}" destId="{860D3C66-9B9C-49C0-AB07-5181F3C17526}" srcOrd="1" destOrd="0" presId="urn:microsoft.com/office/officeart/2005/8/layout/orgChart1"/>
    <dgm:cxn modelId="{1788342C-4933-447C-94DC-3D4EDF7569EB}" type="presParOf" srcId="{860D3C66-9B9C-49C0-AB07-5181F3C17526}" destId="{ED436191-198C-4F6E-80C7-64EC7DD25B3D}" srcOrd="0" destOrd="0" presId="urn:microsoft.com/office/officeart/2005/8/layout/orgChart1"/>
    <dgm:cxn modelId="{76382607-DD94-43BD-8A0D-5BA05914BA11}" type="presParOf" srcId="{860D3C66-9B9C-49C0-AB07-5181F3C17526}" destId="{0F980B91-A61B-4DFE-B2E8-0CABB5FD615E}" srcOrd="1" destOrd="0" presId="urn:microsoft.com/office/officeart/2005/8/layout/orgChart1"/>
    <dgm:cxn modelId="{6A7F172A-7F15-4419-AEDA-CAD0A2C1E41F}" type="presParOf" srcId="{0F980B91-A61B-4DFE-B2E8-0CABB5FD615E}" destId="{02BF84CA-6CE6-486A-8194-3B3005E0222D}" srcOrd="0" destOrd="0" presId="urn:microsoft.com/office/officeart/2005/8/layout/orgChart1"/>
    <dgm:cxn modelId="{F0C01A17-0617-43A6-99E8-CE3F2465028F}" type="presParOf" srcId="{02BF84CA-6CE6-486A-8194-3B3005E0222D}" destId="{B9FD477A-577F-492D-B369-C5003B54E5B4}" srcOrd="0" destOrd="0" presId="urn:microsoft.com/office/officeart/2005/8/layout/orgChart1"/>
    <dgm:cxn modelId="{2845F7EA-C422-47C8-9C30-C4696D47CF73}" type="presParOf" srcId="{02BF84CA-6CE6-486A-8194-3B3005E0222D}" destId="{62493AD9-044E-4C44-BD54-C3AD83605297}" srcOrd="1" destOrd="0" presId="urn:microsoft.com/office/officeart/2005/8/layout/orgChart1"/>
    <dgm:cxn modelId="{13E9007C-3375-45A9-A44C-0A09EFA6927D}" type="presParOf" srcId="{0F980B91-A61B-4DFE-B2E8-0CABB5FD615E}" destId="{2B4D8FF8-6D35-4ABD-979F-87E2832D50C8}" srcOrd="1" destOrd="0" presId="urn:microsoft.com/office/officeart/2005/8/layout/orgChart1"/>
    <dgm:cxn modelId="{28FD910C-83C8-4327-8733-5E3F2F917FA6}" type="presParOf" srcId="{2B4D8FF8-6D35-4ABD-979F-87E2832D50C8}" destId="{8EF6153B-3724-4BAA-92C3-C7D6DC3DB8C9}" srcOrd="0" destOrd="0" presId="urn:microsoft.com/office/officeart/2005/8/layout/orgChart1"/>
    <dgm:cxn modelId="{CE03BEAF-1362-4BB9-A047-56325776ED68}" type="presParOf" srcId="{2B4D8FF8-6D35-4ABD-979F-87E2832D50C8}" destId="{1FF1F8E2-BBEB-4023-8B92-AC6FE30A8316}" srcOrd="1" destOrd="0" presId="urn:microsoft.com/office/officeart/2005/8/layout/orgChart1"/>
    <dgm:cxn modelId="{8C792717-C06A-4512-804A-DB48DC3E5002}" type="presParOf" srcId="{1FF1F8E2-BBEB-4023-8B92-AC6FE30A8316}" destId="{9E82C7CE-B9AC-4B2A-B0CB-BE9B906DD3B2}" srcOrd="0" destOrd="0" presId="urn:microsoft.com/office/officeart/2005/8/layout/orgChart1"/>
    <dgm:cxn modelId="{52060A5E-7B52-4652-8C09-00F51D75B56A}" type="presParOf" srcId="{9E82C7CE-B9AC-4B2A-B0CB-BE9B906DD3B2}" destId="{0A1101F2-56E0-430A-A060-6B80F88863AC}" srcOrd="0" destOrd="0" presId="urn:microsoft.com/office/officeart/2005/8/layout/orgChart1"/>
    <dgm:cxn modelId="{CE780D8B-D122-4B57-91BD-FDD74F7D542F}" type="presParOf" srcId="{9E82C7CE-B9AC-4B2A-B0CB-BE9B906DD3B2}" destId="{E6C9212B-B48F-49E6-A62E-86CFC3540B9C}" srcOrd="1" destOrd="0" presId="urn:microsoft.com/office/officeart/2005/8/layout/orgChart1"/>
    <dgm:cxn modelId="{6A56833F-04FE-4640-A999-9ED752D41790}" type="presParOf" srcId="{1FF1F8E2-BBEB-4023-8B92-AC6FE30A8316}" destId="{654512FA-598D-4495-8882-8542732F4DF5}" srcOrd="1" destOrd="0" presId="urn:microsoft.com/office/officeart/2005/8/layout/orgChart1"/>
    <dgm:cxn modelId="{8342AB35-673F-4710-A6AC-B2203E5A7C40}" type="presParOf" srcId="{1FF1F8E2-BBEB-4023-8B92-AC6FE30A8316}" destId="{8564829F-1857-4AE9-B23C-BF80E4CBBE16}" srcOrd="2" destOrd="0" presId="urn:microsoft.com/office/officeart/2005/8/layout/orgChart1"/>
    <dgm:cxn modelId="{8E289FC4-02A3-4652-BBC2-DFB853AEA6AC}" type="presParOf" srcId="{2B4D8FF8-6D35-4ABD-979F-87E2832D50C8}" destId="{4CA6E12F-C3CE-469B-BA41-7C32647C89DF}" srcOrd="2" destOrd="0" presId="urn:microsoft.com/office/officeart/2005/8/layout/orgChart1"/>
    <dgm:cxn modelId="{78C8D43A-8090-4643-B956-635F0AB7CF30}" type="presParOf" srcId="{2B4D8FF8-6D35-4ABD-979F-87E2832D50C8}" destId="{4915BA07-152B-41B9-8C0B-B005A1D8FF3E}" srcOrd="3" destOrd="0" presId="urn:microsoft.com/office/officeart/2005/8/layout/orgChart1"/>
    <dgm:cxn modelId="{9E282773-6AC1-49BC-9BAD-F7B9C4F7BE63}" type="presParOf" srcId="{4915BA07-152B-41B9-8C0B-B005A1D8FF3E}" destId="{520A6022-F027-427C-935B-2AAC37EF67DF}" srcOrd="0" destOrd="0" presId="urn:microsoft.com/office/officeart/2005/8/layout/orgChart1"/>
    <dgm:cxn modelId="{C5F433B7-6127-4CC9-A673-926AB9B75985}" type="presParOf" srcId="{520A6022-F027-427C-935B-2AAC37EF67DF}" destId="{573C354C-17C1-4656-8C86-FD383E96FC11}" srcOrd="0" destOrd="0" presId="urn:microsoft.com/office/officeart/2005/8/layout/orgChart1"/>
    <dgm:cxn modelId="{DC81969B-0FD4-456F-8BD8-18FD715841E4}" type="presParOf" srcId="{520A6022-F027-427C-935B-2AAC37EF67DF}" destId="{9E8BF994-7A62-4040-BC75-33355C39617A}" srcOrd="1" destOrd="0" presId="urn:microsoft.com/office/officeart/2005/8/layout/orgChart1"/>
    <dgm:cxn modelId="{A47751F6-24FB-424A-A25E-458D34E89AD8}" type="presParOf" srcId="{4915BA07-152B-41B9-8C0B-B005A1D8FF3E}" destId="{97F6C97E-6903-42E8-800F-BA8C03AC0F0B}" srcOrd="1" destOrd="0" presId="urn:microsoft.com/office/officeart/2005/8/layout/orgChart1"/>
    <dgm:cxn modelId="{0B895BFA-9957-4201-A607-BDDF8D3AB8C2}" type="presParOf" srcId="{4915BA07-152B-41B9-8C0B-B005A1D8FF3E}" destId="{66EFC710-5874-4749-BA02-D5D32BFD8A20}" srcOrd="2" destOrd="0" presId="urn:microsoft.com/office/officeart/2005/8/layout/orgChart1"/>
    <dgm:cxn modelId="{ADD0BA1E-543D-4C89-8A93-A089496136A5}" type="presParOf" srcId="{2B4D8FF8-6D35-4ABD-979F-87E2832D50C8}" destId="{5BEF4F82-AE66-4671-9E99-1BB6C7BCBA25}" srcOrd="4" destOrd="0" presId="urn:microsoft.com/office/officeart/2005/8/layout/orgChart1"/>
    <dgm:cxn modelId="{75BD5571-130F-4B2D-B086-0AB3138AFEED}" type="presParOf" srcId="{2B4D8FF8-6D35-4ABD-979F-87E2832D50C8}" destId="{9D6CAF0E-E0FE-4EF9-91B9-30901F2D6F1D}" srcOrd="5" destOrd="0" presId="urn:microsoft.com/office/officeart/2005/8/layout/orgChart1"/>
    <dgm:cxn modelId="{F6044D7A-A9B4-489A-8090-BBD97005C3BD}" type="presParOf" srcId="{9D6CAF0E-E0FE-4EF9-91B9-30901F2D6F1D}" destId="{16F03BA7-9B20-45EF-A824-CDC082CDC1F8}" srcOrd="0" destOrd="0" presId="urn:microsoft.com/office/officeart/2005/8/layout/orgChart1"/>
    <dgm:cxn modelId="{0D71287D-94B0-40F8-89CB-E42CBD1292E4}" type="presParOf" srcId="{16F03BA7-9B20-45EF-A824-CDC082CDC1F8}" destId="{0518818C-5A22-4AD7-A023-F8D8242FED7F}" srcOrd="0" destOrd="0" presId="urn:microsoft.com/office/officeart/2005/8/layout/orgChart1"/>
    <dgm:cxn modelId="{9F7FBE3D-400A-44AA-904A-147E75BBD877}" type="presParOf" srcId="{16F03BA7-9B20-45EF-A824-CDC082CDC1F8}" destId="{77C9675B-5028-4AF5-BE96-93369B98114B}" srcOrd="1" destOrd="0" presId="urn:microsoft.com/office/officeart/2005/8/layout/orgChart1"/>
    <dgm:cxn modelId="{C9838B91-A82B-4DEF-B0B9-B8E2580AA424}" type="presParOf" srcId="{9D6CAF0E-E0FE-4EF9-91B9-30901F2D6F1D}" destId="{1932432F-55E5-42DF-BA38-400E426C3544}" srcOrd="1" destOrd="0" presId="urn:microsoft.com/office/officeart/2005/8/layout/orgChart1"/>
    <dgm:cxn modelId="{45E871D7-E821-4F38-85A5-00EE1F88E79B}" type="presParOf" srcId="{9D6CAF0E-E0FE-4EF9-91B9-30901F2D6F1D}" destId="{52501E13-6CF8-4549-9F00-0CC96928646A}" srcOrd="2" destOrd="0" presId="urn:microsoft.com/office/officeart/2005/8/layout/orgChart1"/>
    <dgm:cxn modelId="{5C6E7EA6-9512-4388-91E2-4A1E6C4B94E7}" type="presParOf" srcId="{2B4D8FF8-6D35-4ABD-979F-87E2832D50C8}" destId="{51244B29-231D-44AE-BFFC-9A18CC1D8F26}" srcOrd="6" destOrd="0" presId="urn:microsoft.com/office/officeart/2005/8/layout/orgChart1"/>
    <dgm:cxn modelId="{077CD077-6B4C-4EE6-810C-929D4E61BEE4}" type="presParOf" srcId="{2B4D8FF8-6D35-4ABD-979F-87E2832D50C8}" destId="{8F50B901-DCB2-4BAD-BE57-C4645050E127}" srcOrd="7" destOrd="0" presId="urn:microsoft.com/office/officeart/2005/8/layout/orgChart1"/>
    <dgm:cxn modelId="{24106A08-1C65-43E1-B9FD-A1B50FE9F1DD}" type="presParOf" srcId="{8F50B901-DCB2-4BAD-BE57-C4645050E127}" destId="{666244D1-7BDE-4AB4-8C37-B13249ACB5CF}" srcOrd="0" destOrd="0" presId="urn:microsoft.com/office/officeart/2005/8/layout/orgChart1"/>
    <dgm:cxn modelId="{CB186D39-C09D-47D0-A051-BE70CBEB66DA}" type="presParOf" srcId="{666244D1-7BDE-4AB4-8C37-B13249ACB5CF}" destId="{8B0D9B4D-6A00-409D-A468-B1299DECEB80}" srcOrd="0" destOrd="0" presId="urn:microsoft.com/office/officeart/2005/8/layout/orgChart1"/>
    <dgm:cxn modelId="{4AED6FC6-F260-4E9C-A75E-ADB0DCF010F3}" type="presParOf" srcId="{666244D1-7BDE-4AB4-8C37-B13249ACB5CF}" destId="{9922AB6D-EE56-43AF-B0E8-D8F222BA6706}" srcOrd="1" destOrd="0" presId="urn:microsoft.com/office/officeart/2005/8/layout/orgChart1"/>
    <dgm:cxn modelId="{F0D6DF0D-1563-4967-A960-E9047F3D7FE1}" type="presParOf" srcId="{8F50B901-DCB2-4BAD-BE57-C4645050E127}" destId="{16639F72-C2E4-4BDC-826F-F0233904DCBA}" srcOrd="1" destOrd="0" presId="urn:microsoft.com/office/officeart/2005/8/layout/orgChart1"/>
    <dgm:cxn modelId="{2A1191DE-19F4-43B2-B3EE-FAF92496EE1E}" type="presParOf" srcId="{8F50B901-DCB2-4BAD-BE57-C4645050E127}" destId="{77AA948C-C796-473D-A065-A5F1C19DF544}" srcOrd="2" destOrd="0" presId="urn:microsoft.com/office/officeart/2005/8/layout/orgChart1"/>
    <dgm:cxn modelId="{02BF40AE-5C37-491F-BC6F-EBA00E506D30}" type="presParOf" srcId="{0F980B91-A61B-4DFE-B2E8-0CABB5FD615E}" destId="{CAAF55CA-5E46-4C3E-B7A4-3B96D78EFF8B}" srcOrd="2" destOrd="0" presId="urn:microsoft.com/office/officeart/2005/8/layout/orgChart1"/>
    <dgm:cxn modelId="{14AC9895-B80A-43E5-8A76-79997C920779}" type="presParOf" srcId="{860D3C66-9B9C-49C0-AB07-5181F3C17526}" destId="{DD025082-C095-4D04-9825-0747ADFF88C6}" srcOrd="2" destOrd="0" presId="urn:microsoft.com/office/officeart/2005/8/layout/orgChart1"/>
    <dgm:cxn modelId="{CF78856E-0704-402B-BC10-34653F94624B}" type="presParOf" srcId="{860D3C66-9B9C-49C0-AB07-5181F3C17526}" destId="{F4086F74-B6E6-4C97-B1BA-1FB3A1F59AA7}" srcOrd="3" destOrd="0" presId="urn:microsoft.com/office/officeart/2005/8/layout/orgChart1"/>
    <dgm:cxn modelId="{87BE1A6C-1568-40FB-85E5-5D00C53809BF}" type="presParOf" srcId="{F4086F74-B6E6-4C97-B1BA-1FB3A1F59AA7}" destId="{347CB77C-E5A5-4F05-A860-B81832C04B2E}" srcOrd="0" destOrd="0" presId="urn:microsoft.com/office/officeart/2005/8/layout/orgChart1"/>
    <dgm:cxn modelId="{55D50E52-9316-431B-9D0D-E743FE52D5D3}" type="presParOf" srcId="{347CB77C-E5A5-4F05-A860-B81832C04B2E}" destId="{B132A731-FEC4-4D10-9163-3BE8F8E11D4D}" srcOrd="0" destOrd="0" presId="urn:microsoft.com/office/officeart/2005/8/layout/orgChart1"/>
    <dgm:cxn modelId="{DF4DD319-319D-44AC-B3F0-F7D80B88E818}" type="presParOf" srcId="{347CB77C-E5A5-4F05-A860-B81832C04B2E}" destId="{6E8B4029-5D2E-4A51-836B-830FDC1DB0E7}" srcOrd="1" destOrd="0" presId="urn:microsoft.com/office/officeart/2005/8/layout/orgChart1"/>
    <dgm:cxn modelId="{531F4E21-B29A-4CFC-9DB8-E145028F3B16}" type="presParOf" srcId="{F4086F74-B6E6-4C97-B1BA-1FB3A1F59AA7}" destId="{C70030AA-20B7-42CA-A3EA-083F006965A3}" srcOrd="1" destOrd="0" presId="urn:microsoft.com/office/officeart/2005/8/layout/orgChart1"/>
    <dgm:cxn modelId="{B3C232D3-9C3C-4843-A283-F717FF473504}" type="presParOf" srcId="{C70030AA-20B7-42CA-A3EA-083F006965A3}" destId="{E1E5727E-8E58-4CBD-8964-74D3A9011505}" srcOrd="0" destOrd="0" presId="urn:microsoft.com/office/officeart/2005/8/layout/orgChart1"/>
    <dgm:cxn modelId="{9DFD6112-9B83-46F6-ABE3-36C91DB48A3F}" type="presParOf" srcId="{C70030AA-20B7-42CA-A3EA-083F006965A3}" destId="{927A821B-E70F-4FF1-A585-6AAA03CACCF0}" srcOrd="1" destOrd="0" presId="urn:microsoft.com/office/officeart/2005/8/layout/orgChart1"/>
    <dgm:cxn modelId="{C71067EF-60BD-4A5E-8CA4-1BA54CB18C4A}" type="presParOf" srcId="{927A821B-E70F-4FF1-A585-6AAA03CACCF0}" destId="{3AFA04EC-2B30-497F-B471-1BA44DFA0099}" srcOrd="0" destOrd="0" presId="urn:microsoft.com/office/officeart/2005/8/layout/orgChart1"/>
    <dgm:cxn modelId="{0ACB50DF-41B8-43CE-A336-5EDCCB007F42}" type="presParOf" srcId="{3AFA04EC-2B30-497F-B471-1BA44DFA0099}" destId="{03A6EEB4-D930-4D83-AA39-BF4781E8441C}" srcOrd="0" destOrd="0" presId="urn:microsoft.com/office/officeart/2005/8/layout/orgChart1"/>
    <dgm:cxn modelId="{ABDEBB54-693B-48F4-B870-399EC7836D85}" type="presParOf" srcId="{3AFA04EC-2B30-497F-B471-1BA44DFA0099}" destId="{C823CDEB-A8BC-4EFD-8C53-7D88870E8C50}" srcOrd="1" destOrd="0" presId="urn:microsoft.com/office/officeart/2005/8/layout/orgChart1"/>
    <dgm:cxn modelId="{5FB72786-4C7D-4D19-B89A-541E7DF5CBC7}" type="presParOf" srcId="{927A821B-E70F-4FF1-A585-6AAA03CACCF0}" destId="{24A1082E-5A9A-4881-B0B9-9E3E7E2442A8}" srcOrd="1" destOrd="0" presId="urn:microsoft.com/office/officeart/2005/8/layout/orgChart1"/>
    <dgm:cxn modelId="{D676AEBC-7E48-4A94-9101-74D3F63F9D2D}" type="presParOf" srcId="{24A1082E-5A9A-4881-B0B9-9E3E7E2442A8}" destId="{CBDC975C-5C6C-4B79-A326-D52C5DC5EB02}" srcOrd="0" destOrd="0" presId="urn:microsoft.com/office/officeart/2005/8/layout/orgChart1"/>
    <dgm:cxn modelId="{7D153584-D14E-494C-93B1-E8F8189B6483}" type="presParOf" srcId="{24A1082E-5A9A-4881-B0B9-9E3E7E2442A8}" destId="{673B678A-8381-4E70-AAEF-20613636DA19}" srcOrd="1" destOrd="0" presId="urn:microsoft.com/office/officeart/2005/8/layout/orgChart1"/>
    <dgm:cxn modelId="{0A774A2D-80A6-4301-8261-FF9734A27068}" type="presParOf" srcId="{673B678A-8381-4E70-AAEF-20613636DA19}" destId="{B42785D1-9D7E-40AD-B04D-6D9A95689DEB}" srcOrd="0" destOrd="0" presId="urn:microsoft.com/office/officeart/2005/8/layout/orgChart1"/>
    <dgm:cxn modelId="{CADDA1E9-6BA9-4538-A07B-A0949BC0AA4D}" type="presParOf" srcId="{B42785D1-9D7E-40AD-B04D-6D9A95689DEB}" destId="{BAD5FFCE-2DC8-442B-B3C2-7174E10A5165}" srcOrd="0" destOrd="0" presId="urn:microsoft.com/office/officeart/2005/8/layout/orgChart1"/>
    <dgm:cxn modelId="{C2F019E7-A222-4617-BE03-8F9275FB0EA4}" type="presParOf" srcId="{B42785D1-9D7E-40AD-B04D-6D9A95689DEB}" destId="{47733021-8DC9-4727-AB1A-55805782FEBA}" srcOrd="1" destOrd="0" presId="urn:microsoft.com/office/officeart/2005/8/layout/orgChart1"/>
    <dgm:cxn modelId="{7BBF1756-E31E-48E4-ADB0-864A1E13B211}" type="presParOf" srcId="{673B678A-8381-4E70-AAEF-20613636DA19}" destId="{E5D6216E-0070-45ED-93F9-20C40654F50D}" srcOrd="1" destOrd="0" presId="urn:microsoft.com/office/officeart/2005/8/layout/orgChart1"/>
    <dgm:cxn modelId="{A14F747B-0892-43F0-983E-07B4EB573305}" type="presParOf" srcId="{E5D6216E-0070-45ED-93F9-20C40654F50D}" destId="{967ACA52-8A6E-47F2-A652-A50B3BA938BD}" srcOrd="0" destOrd="0" presId="urn:microsoft.com/office/officeart/2005/8/layout/orgChart1"/>
    <dgm:cxn modelId="{F382679D-35CB-4529-973F-ABDB700FE577}" type="presParOf" srcId="{E5D6216E-0070-45ED-93F9-20C40654F50D}" destId="{E89D29D5-8339-4E29-A0A4-AECD924B01FA}" srcOrd="1" destOrd="0" presId="urn:microsoft.com/office/officeart/2005/8/layout/orgChart1"/>
    <dgm:cxn modelId="{629DD07F-F696-44EE-86EF-4010BE1B504D}" type="presParOf" srcId="{E89D29D5-8339-4E29-A0A4-AECD924B01FA}" destId="{600ED41A-CFC5-4DAC-9E67-A2ABC5F8147E}" srcOrd="0" destOrd="0" presId="urn:microsoft.com/office/officeart/2005/8/layout/orgChart1"/>
    <dgm:cxn modelId="{A42DB70B-495C-40BB-AE6B-AD31024717A6}" type="presParOf" srcId="{600ED41A-CFC5-4DAC-9E67-A2ABC5F8147E}" destId="{5F01A2EC-297C-4BDB-9C31-8DA2B4E60F5D}" srcOrd="0" destOrd="0" presId="urn:microsoft.com/office/officeart/2005/8/layout/orgChart1"/>
    <dgm:cxn modelId="{B3DA4754-4B59-4D24-BF60-17AAB6DF060F}" type="presParOf" srcId="{600ED41A-CFC5-4DAC-9E67-A2ABC5F8147E}" destId="{6AC88823-0EE9-4FED-B413-C0CDAEB8BDE3}" srcOrd="1" destOrd="0" presId="urn:microsoft.com/office/officeart/2005/8/layout/orgChart1"/>
    <dgm:cxn modelId="{B3F12152-E3F3-400C-A459-5A3EF436D814}" type="presParOf" srcId="{E89D29D5-8339-4E29-A0A4-AECD924B01FA}" destId="{802FB1A3-57BF-4843-B6C3-394603D67E2B}" srcOrd="1" destOrd="0" presId="urn:microsoft.com/office/officeart/2005/8/layout/orgChart1"/>
    <dgm:cxn modelId="{C4DC9410-DE5B-4938-ABB4-C75BAE9B0B7B}" type="presParOf" srcId="{E89D29D5-8339-4E29-A0A4-AECD924B01FA}" destId="{C96E5396-692C-4233-9431-3E72F29F446D}" srcOrd="2" destOrd="0" presId="urn:microsoft.com/office/officeart/2005/8/layout/orgChart1"/>
    <dgm:cxn modelId="{787BAC8D-E4B3-4A22-9D36-610F6D37EE99}" type="presParOf" srcId="{673B678A-8381-4E70-AAEF-20613636DA19}" destId="{295B56CB-6128-445E-BA98-CDBF1DB9B74B}" srcOrd="2" destOrd="0" presId="urn:microsoft.com/office/officeart/2005/8/layout/orgChart1"/>
    <dgm:cxn modelId="{289F7F68-41CF-431E-8C72-497A4DF3A7FA}" type="presParOf" srcId="{927A821B-E70F-4FF1-A585-6AAA03CACCF0}" destId="{708D5488-8CB7-4B0B-B908-0A4CE8BBA184}" srcOrd="2" destOrd="0" presId="urn:microsoft.com/office/officeart/2005/8/layout/orgChart1"/>
    <dgm:cxn modelId="{AC2E9966-228A-4125-A8A4-62B190E5BDF9}" type="presParOf" srcId="{C70030AA-20B7-42CA-A3EA-083F006965A3}" destId="{0DEA9C3A-5CB4-4B11-A427-D7402252E21C}" srcOrd="2" destOrd="0" presId="urn:microsoft.com/office/officeart/2005/8/layout/orgChart1"/>
    <dgm:cxn modelId="{5677F644-CE6F-41F1-811B-2B387A7A3195}" type="presParOf" srcId="{C70030AA-20B7-42CA-A3EA-083F006965A3}" destId="{AF685468-9EA8-4250-824F-160D668F8C77}" srcOrd="3" destOrd="0" presId="urn:microsoft.com/office/officeart/2005/8/layout/orgChart1"/>
    <dgm:cxn modelId="{70D53829-B361-4930-A750-3864C4D7AC35}" type="presParOf" srcId="{AF685468-9EA8-4250-824F-160D668F8C77}" destId="{6A3E8F21-4370-4755-89A0-D69ABC6E7BDB}" srcOrd="0" destOrd="0" presId="urn:microsoft.com/office/officeart/2005/8/layout/orgChart1"/>
    <dgm:cxn modelId="{2B69244A-DB68-42AE-8296-A4EF3FE2664C}" type="presParOf" srcId="{6A3E8F21-4370-4755-89A0-D69ABC6E7BDB}" destId="{5371EF1F-F39A-404F-8653-751EA9EA48B7}" srcOrd="0" destOrd="0" presId="urn:microsoft.com/office/officeart/2005/8/layout/orgChart1"/>
    <dgm:cxn modelId="{66A7440B-2EBE-455D-9306-AF5DF845261F}" type="presParOf" srcId="{6A3E8F21-4370-4755-89A0-D69ABC6E7BDB}" destId="{45DC172B-EA16-46B8-9CF2-D0955A748021}" srcOrd="1" destOrd="0" presId="urn:microsoft.com/office/officeart/2005/8/layout/orgChart1"/>
    <dgm:cxn modelId="{C7EA4EA5-C57F-4089-ABDF-D4ECB29EAAC7}" type="presParOf" srcId="{AF685468-9EA8-4250-824F-160D668F8C77}" destId="{7B52AEDC-5772-4041-97F2-DF54AB5DD9CA}" srcOrd="1" destOrd="0" presId="urn:microsoft.com/office/officeart/2005/8/layout/orgChart1"/>
    <dgm:cxn modelId="{CD776093-20EE-4DB2-B27E-059B7CA9AC10}" type="presParOf" srcId="{7B52AEDC-5772-4041-97F2-DF54AB5DD9CA}" destId="{CCA7C746-3DAA-4DFA-8FBA-61551479E8E4}" srcOrd="0" destOrd="0" presId="urn:microsoft.com/office/officeart/2005/8/layout/orgChart1"/>
    <dgm:cxn modelId="{55D44E7E-547D-4E0F-AD8E-D660DAA99A4C}" type="presParOf" srcId="{7B52AEDC-5772-4041-97F2-DF54AB5DD9CA}" destId="{1884D31A-F818-4BD7-81BE-EBA35B3BE7F5}" srcOrd="1" destOrd="0" presId="urn:microsoft.com/office/officeart/2005/8/layout/orgChart1"/>
    <dgm:cxn modelId="{C3364DAF-B05D-4DCB-99E7-18B97830886A}" type="presParOf" srcId="{1884D31A-F818-4BD7-81BE-EBA35B3BE7F5}" destId="{73DE4396-8EB4-4A07-9EB2-D2D10044A642}" srcOrd="0" destOrd="0" presId="urn:microsoft.com/office/officeart/2005/8/layout/orgChart1"/>
    <dgm:cxn modelId="{C1CC0A2E-D388-47CB-87BE-5EF812968A42}" type="presParOf" srcId="{73DE4396-8EB4-4A07-9EB2-D2D10044A642}" destId="{5DCE26A3-AC50-4100-8008-164E97371839}" srcOrd="0" destOrd="0" presId="urn:microsoft.com/office/officeart/2005/8/layout/orgChart1"/>
    <dgm:cxn modelId="{02AD2883-8B9E-4184-9005-3D045CFBF67C}" type="presParOf" srcId="{73DE4396-8EB4-4A07-9EB2-D2D10044A642}" destId="{9D172463-EB18-4A59-B660-8D89E6F045D5}" srcOrd="1" destOrd="0" presId="urn:microsoft.com/office/officeart/2005/8/layout/orgChart1"/>
    <dgm:cxn modelId="{448B157B-7265-4CE4-BFA7-5E1A5B9CC0FF}" type="presParOf" srcId="{1884D31A-F818-4BD7-81BE-EBA35B3BE7F5}" destId="{8DEB927B-F35B-45AA-8CE8-D5A4D98CD2FE}" srcOrd="1" destOrd="0" presId="urn:microsoft.com/office/officeart/2005/8/layout/orgChart1"/>
    <dgm:cxn modelId="{C2183F0D-3059-4E6C-A59C-4F419D1DE55A}" type="presParOf" srcId="{1884D31A-F818-4BD7-81BE-EBA35B3BE7F5}" destId="{699D1010-27D9-40F4-8EBA-B941FC47591F}" srcOrd="2" destOrd="0" presId="urn:microsoft.com/office/officeart/2005/8/layout/orgChart1"/>
    <dgm:cxn modelId="{44708017-D444-4751-9989-375E72FA07CB}" type="presParOf" srcId="{AF685468-9EA8-4250-824F-160D668F8C77}" destId="{0B8E57EC-6EAA-4744-B41A-689AECCB4CAF}" srcOrd="2" destOrd="0" presId="urn:microsoft.com/office/officeart/2005/8/layout/orgChart1"/>
    <dgm:cxn modelId="{FDF87CAF-5ABA-4371-9152-5FDA2B6184AB}" type="presParOf" srcId="{C70030AA-20B7-42CA-A3EA-083F006965A3}" destId="{77D8950E-8630-4279-A63A-73B61A1758E3}" srcOrd="4" destOrd="0" presId="urn:microsoft.com/office/officeart/2005/8/layout/orgChart1"/>
    <dgm:cxn modelId="{DD866896-6A2E-435D-BD8D-A4F15BD6386A}" type="presParOf" srcId="{C70030AA-20B7-42CA-A3EA-083F006965A3}" destId="{A78FF179-D143-49C4-B9F5-3386AA386FD0}" srcOrd="5" destOrd="0" presId="urn:microsoft.com/office/officeart/2005/8/layout/orgChart1"/>
    <dgm:cxn modelId="{F88FC42C-8BF7-4055-A77C-983CD3357B65}" type="presParOf" srcId="{A78FF179-D143-49C4-B9F5-3386AA386FD0}" destId="{D28ABB46-4E35-4B2A-AFE5-4BDD3088BFC5}" srcOrd="0" destOrd="0" presId="urn:microsoft.com/office/officeart/2005/8/layout/orgChart1"/>
    <dgm:cxn modelId="{8FE6DB00-F151-48C5-AF60-02655D31C387}" type="presParOf" srcId="{D28ABB46-4E35-4B2A-AFE5-4BDD3088BFC5}" destId="{A1D180EA-915A-4280-944E-612A4F8DC192}" srcOrd="0" destOrd="0" presId="urn:microsoft.com/office/officeart/2005/8/layout/orgChart1"/>
    <dgm:cxn modelId="{2D413431-0DEC-4ABD-857E-D66367E10520}" type="presParOf" srcId="{D28ABB46-4E35-4B2A-AFE5-4BDD3088BFC5}" destId="{527B7A30-D6B0-4378-8B6C-B36878F49E71}" srcOrd="1" destOrd="0" presId="urn:microsoft.com/office/officeart/2005/8/layout/orgChart1"/>
    <dgm:cxn modelId="{F45516A5-07FC-48EF-8F82-C486F984834C}" type="presParOf" srcId="{A78FF179-D143-49C4-B9F5-3386AA386FD0}" destId="{10B442FB-F435-481E-9F7E-77B272C07F40}" srcOrd="1" destOrd="0" presId="urn:microsoft.com/office/officeart/2005/8/layout/orgChart1"/>
    <dgm:cxn modelId="{F895F1AA-4909-4646-A7FD-32CF1034871A}" type="presParOf" srcId="{10B442FB-F435-481E-9F7E-77B272C07F40}" destId="{F18AFA79-D5C9-46AA-9C4B-85D6119D1122}" srcOrd="0" destOrd="0" presId="urn:microsoft.com/office/officeart/2005/8/layout/orgChart1"/>
    <dgm:cxn modelId="{1D3A852C-DCDA-445F-A18C-C4DA32AB1FEF}" type="presParOf" srcId="{10B442FB-F435-481E-9F7E-77B272C07F40}" destId="{B1A4EC5A-2502-4F69-8FB3-5FFB333BF765}" srcOrd="1" destOrd="0" presId="urn:microsoft.com/office/officeart/2005/8/layout/orgChart1"/>
    <dgm:cxn modelId="{DEE69F9D-2BAF-4077-8B6B-DDE57F0AE70E}" type="presParOf" srcId="{B1A4EC5A-2502-4F69-8FB3-5FFB333BF765}" destId="{280978BE-0036-409B-AA49-143179DD9EE6}" srcOrd="0" destOrd="0" presId="urn:microsoft.com/office/officeart/2005/8/layout/orgChart1"/>
    <dgm:cxn modelId="{932C7BB1-2A7A-4769-A1B6-F50D67D2336A}" type="presParOf" srcId="{280978BE-0036-409B-AA49-143179DD9EE6}" destId="{DDAD8D73-9882-46CF-B984-4CE032BA1F1C}" srcOrd="0" destOrd="0" presId="urn:microsoft.com/office/officeart/2005/8/layout/orgChart1"/>
    <dgm:cxn modelId="{18EEE17A-4CA7-4ED1-A165-E9F94F9A8F7A}" type="presParOf" srcId="{280978BE-0036-409B-AA49-143179DD9EE6}" destId="{54409A1C-2353-42A9-879D-CFD800D7FA21}" srcOrd="1" destOrd="0" presId="urn:microsoft.com/office/officeart/2005/8/layout/orgChart1"/>
    <dgm:cxn modelId="{671A9B71-0848-4C58-94D0-3750FD93A1F9}" type="presParOf" srcId="{B1A4EC5A-2502-4F69-8FB3-5FFB333BF765}" destId="{9602F27F-1D56-4007-B172-FEAFB9C5BB9E}" srcOrd="1" destOrd="0" presId="urn:microsoft.com/office/officeart/2005/8/layout/orgChart1"/>
    <dgm:cxn modelId="{A98B3023-EB8B-45B9-9BDA-04D9C4A23B32}" type="presParOf" srcId="{9602F27F-1D56-4007-B172-FEAFB9C5BB9E}" destId="{D25A3BE3-795E-483E-A072-C45D5C178C0E}" srcOrd="0" destOrd="0" presId="urn:microsoft.com/office/officeart/2005/8/layout/orgChart1"/>
    <dgm:cxn modelId="{F3E560BD-2318-4449-AE19-A9087A9B436C}" type="presParOf" srcId="{9602F27F-1D56-4007-B172-FEAFB9C5BB9E}" destId="{681565ED-3499-457D-9151-66DC152406EC}" srcOrd="1" destOrd="0" presId="urn:microsoft.com/office/officeart/2005/8/layout/orgChart1"/>
    <dgm:cxn modelId="{FEF77C11-DF80-415E-8A8C-1D5F4B5C83B6}" type="presParOf" srcId="{681565ED-3499-457D-9151-66DC152406EC}" destId="{7FE32041-21BF-4C7A-BFFA-47E56BD51A9F}" srcOrd="0" destOrd="0" presId="urn:microsoft.com/office/officeart/2005/8/layout/orgChart1"/>
    <dgm:cxn modelId="{FEAA01CD-D818-473B-AABA-52E09F098F35}" type="presParOf" srcId="{7FE32041-21BF-4C7A-BFFA-47E56BD51A9F}" destId="{C0F215F8-0BCD-4171-AFB8-6598693C706E}" srcOrd="0" destOrd="0" presId="urn:microsoft.com/office/officeart/2005/8/layout/orgChart1"/>
    <dgm:cxn modelId="{F5CFD7F5-8441-405A-BE75-3047F8807367}" type="presParOf" srcId="{7FE32041-21BF-4C7A-BFFA-47E56BD51A9F}" destId="{EAFB5D35-633E-4D8B-9FF5-40B66B87B6AC}" srcOrd="1" destOrd="0" presId="urn:microsoft.com/office/officeart/2005/8/layout/orgChart1"/>
    <dgm:cxn modelId="{477B7D56-B3C7-4AE4-8D44-BD061B07CE6E}" type="presParOf" srcId="{681565ED-3499-457D-9151-66DC152406EC}" destId="{3E9BD31D-7691-4578-A406-C9AEB2D8D5EA}" srcOrd="1" destOrd="0" presId="urn:microsoft.com/office/officeart/2005/8/layout/orgChart1"/>
    <dgm:cxn modelId="{B51D8697-A17B-4570-8991-EB044360DA93}" type="presParOf" srcId="{681565ED-3499-457D-9151-66DC152406EC}" destId="{34F6735A-825A-455B-80EC-AA7755156509}" srcOrd="2" destOrd="0" presId="urn:microsoft.com/office/officeart/2005/8/layout/orgChart1"/>
    <dgm:cxn modelId="{61C03F24-75C9-4D2C-BEDE-218E02AEE1D0}" type="presParOf" srcId="{B1A4EC5A-2502-4F69-8FB3-5FFB333BF765}" destId="{73FEBEA2-97EC-480A-9D2F-3DC9FF164BA9}" srcOrd="2" destOrd="0" presId="urn:microsoft.com/office/officeart/2005/8/layout/orgChart1"/>
    <dgm:cxn modelId="{68B228C7-BC97-4C77-9BF0-8D9F2990E707}" type="presParOf" srcId="{A78FF179-D143-49C4-B9F5-3386AA386FD0}" destId="{AC290291-7C27-496A-ABC7-9AA3B1EF2056}" srcOrd="2" destOrd="0" presId="urn:microsoft.com/office/officeart/2005/8/layout/orgChart1"/>
    <dgm:cxn modelId="{AAEAE695-D189-4DD9-B5A1-8D1C0EBB00E4}" type="presParOf" srcId="{C70030AA-20B7-42CA-A3EA-083F006965A3}" destId="{1DC8F3F9-C7A2-4110-B688-3332305A21E6}" srcOrd="6" destOrd="0" presId="urn:microsoft.com/office/officeart/2005/8/layout/orgChart1"/>
    <dgm:cxn modelId="{2627C759-9598-4919-8B1D-1CCC959BB31D}" type="presParOf" srcId="{C70030AA-20B7-42CA-A3EA-083F006965A3}" destId="{1CDC885F-7BA0-4326-AA2D-C7B4B2B8E47F}" srcOrd="7" destOrd="0" presId="urn:microsoft.com/office/officeart/2005/8/layout/orgChart1"/>
    <dgm:cxn modelId="{C5AF8E5D-2010-490F-B1E7-79CC4706FB7E}" type="presParOf" srcId="{1CDC885F-7BA0-4326-AA2D-C7B4B2B8E47F}" destId="{F4DECDB2-EC82-45D1-9BDF-FA2A321699B2}" srcOrd="0" destOrd="0" presId="urn:microsoft.com/office/officeart/2005/8/layout/orgChart1"/>
    <dgm:cxn modelId="{FA14CA1A-A038-4600-8856-71291D1DE4CF}" type="presParOf" srcId="{F4DECDB2-EC82-45D1-9BDF-FA2A321699B2}" destId="{DA1FA74D-490C-473C-B457-BEE9E04A1C83}" srcOrd="0" destOrd="0" presId="urn:microsoft.com/office/officeart/2005/8/layout/orgChart1"/>
    <dgm:cxn modelId="{5A294237-7913-451B-A695-11376735A085}" type="presParOf" srcId="{F4DECDB2-EC82-45D1-9BDF-FA2A321699B2}" destId="{BA48201D-08C9-4F0A-90F5-17501E36B9AC}" srcOrd="1" destOrd="0" presId="urn:microsoft.com/office/officeart/2005/8/layout/orgChart1"/>
    <dgm:cxn modelId="{6E8A010A-03F9-4A79-97DF-251F058635CE}" type="presParOf" srcId="{1CDC885F-7BA0-4326-AA2D-C7B4B2B8E47F}" destId="{EBE0BF91-4FB7-471E-9934-9A124BE94588}" srcOrd="1" destOrd="0" presId="urn:microsoft.com/office/officeart/2005/8/layout/orgChart1"/>
    <dgm:cxn modelId="{35CDDB04-5674-4D73-8C54-C8858D4ACBA9}" type="presParOf" srcId="{EBE0BF91-4FB7-471E-9934-9A124BE94588}" destId="{AF3855C0-C418-41FB-9A92-7E0481DFE70A}" srcOrd="0" destOrd="0" presId="urn:microsoft.com/office/officeart/2005/8/layout/orgChart1"/>
    <dgm:cxn modelId="{CCC60B64-BDCC-4DD5-B484-321C7FFE63FA}" type="presParOf" srcId="{EBE0BF91-4FB7-471E-9934-9A124BE94588}" destId="{3DF734D4-F5E3-4FB7-800C-15F6E0EDE9DD}" srcOrd="1" destOrd="0" presId="urn:microsoft.com/office/officeart/2005/8/layout/orgChart1"/>
    <dgm:cxn modelId="{17847CE9-A074-4A1E-BA5F-2765DA696AE9}" type="presParOf" srcId="{3DF734D4-F5E3-4FB7-800C-15F6E0EDE9DD}" destId="{F5593D2E-799E-4F15-BB05-A351CE05455C}" srcOrd="0" destOrd="0" presId="urn:microsoft.com/office/officeart/2005/8/layout/orgChart1"/>
    <dgm:cxn modelId="{8F7F3BB7-AA01-4E14-9262-ABE3B540866D}" type="presParOf" srcId="{F5593D2E-799E-4F15-BB05-A351CE05455C}" destId="{DD6683A8-322A-4D56-BD0C-0FE68B309DC3}" srcOrd="0" destOrd="0" presId="urn:microsoft.com/office/officeart/2005/8/layout/orgChart1"/>
    <dgm:cxn modelId="{2EAFBF12-6603-4C2C-A64A-E6A95545C536}" type="presParOf" srcId="{F5593D2E-799E-4F15-BB05-A351CE05455C}" destId="{5DD6C4D6-AAEC-41D1-912C-3977DECBDB7D}" srcOrd="1" destOrd="0" presId="urn:microsoft.com/office/officeart/2005/8/layout/orgChart1"/>
    <dgm:cxn modelId="{2A4968FB-32F7-4901-852D-61225B2172C2}" type="presParOf" srcId="{3DF734D4-F5E3-4FB7-800C-15F6E0EDE9DD}" destId="{46904DE4-6D9E-47C9-9D2A-F868925E1A27}" srcOrd="1" destOrd="0" presId="urn:microsoft.com/office/officeart/2005/8/layout/orgChart1"/>
    <dgm:cxn modelId="{3BF46F99-51E9-49BC-8DAA-DD337C45E20B}" type="presParOf" srcId="{46904DE4-6D9E-47C9-9D2A-F868925E1A27}" destId="{9D961B2E-6F0E-44EB-8C8E-90335BF07137}" srcOrd="0" destOrd="0" presId="urn:microsoft.com/office/officeart/2005/8/layout/orgChart1"/>
    <dgm:cxn modelId="{45FC531F-FDEB-473B-9840-1777D5FB51DD}" type="presParOf" srcId="{46904DE4-6D9E-47C9-9D2A-F868925E1A27}" destId="{EA7239DB-43F6-4369-BC76-2D22F57B0633}" srcOrd="1" destOrd="0" presId="urn:microsoft.com/office/officeart/2005/8/layout/orgChart1"/>
    <dgm:cxn modelId="{1B4E23AE-B1CD-456D-B4BD-D8FD434A090B}" type="presParOf" srcId="{EA7239DB-43F6-4369-BC76-2D22F57B0633}" destId="{D2995C16-0210-4F97-AD9F-42307E073730}" srcOrd="0" destOrd="0" presId="urn:microsoft.com/office/officeart/2005/8/layout/orgChart1"/>
    <dgm:cxn modelId="{6C295144-1B76-44F6-A02C-B2F63E567DAF}" type="presParOf" srcId="{D2995C16-0210-4F97-AD9F-42307E073730}" destId="{4FCE66D6-A844-4C5D-8911-AFF1DDB04C9B}" srcOrd="0" destOrd="0" presId="urn:microsoft.com/office/officeart/2005/8/layout/orgChart1"/>
    <dgm:cxn modelId="{3617E084-6BC2-44F5-B49D-08E33006BFD6}" type="presParOf" srcId="{D2995C16-0210-4F97-AD9F-42307E073730}" destId="{4333A5F0-EF50-4D2C-A8DA-F07B7C59A9AA}" srcOrd="1" destOrd="0" presId="urn:microsoft.com/office/officeart/2005/8/layout/orgChart1"/>
    <dgm:cxn modelId="{627CD57E-136B-4A78-9B60-FFAB812047A8}" type="presParOf" srcId="{EA7239DB-43F6-4369-BC76-2D22F57B0633}" destId="{21B70B0C-8B1C-46D5-9D86-275D1A542034}" srcOrd="1" destOrd="0" presId="urn:microsoft.com/office/officeart/2005/8/layout/orgChart1"/>
    <dgm:cxn modelId="{AEF754AD-061C-487E-A159-9F14857438FC}" type="presParOf" srcId="{EA7239DB-43F6-4369-BC76-2D22F57B0633}" destId="{5E3BFB9A-4D00-4259-9D00-DEE74E351DDE}" srcOrd="2" destOrd="0" presId="urn:microsoft.com/office/officeart/2005/8/layout/orgChart1"/>
    <dgm:cxn modelId="{655D31E2-96E9-454A-B4C6-CD8FC722FFA3}" type="presParOf" srcId="{46904DE4-6D9E-47C9-9D2A-F868925E1A27}" destId="{590F9CD3-22E5-4742-9090-7E9DDCE6AF23}" srcOrd="2" destOrd="0" presId="urn:microsoft.com/office/officeart/2005/8/layout/orgChart1"/>
    <dgm:cxn modelId="{5EE75E60-3072-4DA5-B46E-F471C2F964D5}" type="presParOf" srcId="{46904DE4-6D9E-47C9-9D2A-F868925E1A27}" destId="{67D922B0-244F-49F5-A3E0-9F886B4AF633}" srcOrd="3" destOrd="0" presId="urn:microsoft.com/office/officeart/2005/8/layout/orgChart1"/>
    <dgm:cxn modelId="{CFB19702-3A8B-4B28-BB40-415461D45B4B}" type="presParOf" srcId="{67D922B0-244F-49F5-A3E0-9F886B4AF633}" destId="{78DBB1C3-B3F2-4A86-942E-B5E97965AAE8}" srcOrd="0" destOrd="0" presId="urn:microsoft.com/office/officeart/2005/8/layout/orgChart1"/>
    <dgm:cxn modelId="{7BBA7752-4C2E-45CE-A338-430E2EBC7172}" type="presParOf" srcId="{78DBB1C3-B3F2-4A86-942E-B5E97965AAE8}" destId="{DE0C790C-DE2D-4B3E-83D2-DC6D61841FBD}" srcOrd="0" destOrd="0" presId="urn:microsoft.com/office/officeart/2005/8/layout/orgChart1"/>
    <dgm:cxn modelId="{E2438C47-CA16-4008-9F06-25D30EDB7EF8}" type="presParOf" srcId="{78DBB1C3-B3F2-4A86-942E-B5E97965AAE8}" destId="{4BCB26EC-B8D6-46A6-8DF0-FB6349925984}" srcOrd="1" destOrd="0" presId="urn:microsoft.com/office/officeart/2005/8/layout/orgChart1"/>
    <dgm:cxn modelId="{2A698764-0584-4AD4-913E-926AF9C06795}" type="presParOf" srcId="{67D922B0-244F-49F5-A3E0-9F886B4AF633}" destId="{59DB0F02-6331-450C-A1AD-45A75F9C175B}" srcOrd="1" destOrd="0" presId="urn:microsoft.com/office/officeart/2005/8/layout/orgChart1"/>
    <dgm:cxn modelId="{C1401D8C-C7A3-444C-AF91-B48DA0E16917}" type="presParOf" srcId="{67D922B0-244F-49F5-A3E0-9F886B4AF633}" destId="{5638D0B0-7D6A-462A-9FEA-65613575DB9B}" srcOrd="2" destOrd="0" presId="urn:microsoft.com/office/officeart/2005/8/layout/orgChart1"/>
    <dgm:cxn modelId="{FE6D5ED9-8073-4428-A964-0E337A676F7E}" type="presParOf" srcId="{3DF734D4-F5E3-4FB7-800C-15F6E0EDE9DD}" destId="{F71A60DF-0A99-4F56-B15A-CDB50C361396}" srcOrd="2" destOrd="0" presId="urn:microsoft.com/office/officeart/2005/8/layout/orgChart1"/>
    <dgm:cxn modelId="{1713AC3A-93BA-4BC7-B6E1-70E7E94CD68F}" type="presParOf" srcId="{1CDC885F-7BA0-4326-AA2D-C7B4B2B8E47F}" destId="{EE70AB9C-5333-46F2-9DF1-062FC64BFB76}" srcOrd="2" destOrd="0" presId="urn:microsoft.com/office/officeart/2005/8/layout/orgChart1"/>
    <dgm:cxn modelId="{9F686501-C96C-4697-940C-1169530D7850}" type="presParOf" srcId="{C70030AA-20B7-42CA-A3EA-083F006965A3}" destId="{0123BD2B-B001-4A28-A987-8F863AE53D14}" srcOrd="8" destOrd="0" presId="urn:microsoft.com/office/officeart/2005/8/layout/orgChart1"/>
    <dgm:cxn modelId="{A81CD2CB-2AFA-4A65-B5DA-394862627B27}" type="presParOf" srcId="{C70030AA-20B7-42CA-A3EA-083F006965A3}" destId="{6DB000D1-8C9A-477F-B8F5-F2F43F007F38}" srcOrd="9" destOrd="0" presId="urn:microsoft.com/office/officeart/2005/8/layout/orgChart1"/>
    <dgm:cxn modelId="{AC3FFF7E-C1CB-40E7-8515-B72D313BB954}" type="presParOf" srcId="{6DB000D1-8C9A-477F-B8F5-F2F43F007F38}" destId="{DDF85EB7-540C-4D08-9FB0-335205AE6A29}" srcOrd="0" destOrd="0" presId="urn:microsoft.com/office/officeart/2005/8/layout/orgChart1"/>
    <dgm:cxn modelId="{82FEA116-94D7-45EB-A315-D52AE029139C}" type="presParOf" srcId="{DDF85EB7-540C-4D08-9FB0-335205AE6A29}" destId="{7815E6A4-41D3-400A-98A7-2E9B4E44E7A0}" srcOrd="0" destOrd="0" presId="urn:microsoft.com/office/officeart/2005/8/layout/orgChart1"/>
    <dgm:cxn modelId="{7FFB94D9-760C-48C1-9029-4605527B893B}" type="presParOf" srcId="{DDF85EB7-540C-4D08-9FB0-335205AE6A29}" destId="{7054629A-8C32-474C-BAC6-559DB88774A7}" srcOrd="1" destOrd="0" presId="urn:microsoft.com/office/officeart/2005/8/layout/orgChart1"/>
    <dgm:cxn modelId="{212E1876-2792-460A-A2CC-DF645F19DB8F}" type="presParOf" srcId="{6DB000D1-8C9A-477F-B8F5-F2F43F007F38}" destId="{630B5F19-9CB4-49B9-80F0-E0694EA98B78}" srcOrd="1" destOrd="0" presId="urn:microsoft.com/office/officeart/2005/8/layout/orgChart1"/>
    <dgm:cxn modelId="{607E8E35-1C0B-478F-8B5B-E9ABF118711C}" type="presParOf" srcId="{630B5F19-9CB4-49B9-80F0-E0694EA98B78}" destId="{65596D64-76A0-4A52-B563-A905DC389583}" srcOrd="0" destOrd="0" presId="urn:microsoft.com/office/officeart/2005/8/layout/orgChart1"/>
    <dgm:cxn modelId="{DEBBDA56-6A6F-4E67-90A2-E113DC2E6ECA}" type="presParOf" srcId="{630B5F19-9CB4-49B9-80F0-E0694EA98B78}" destId="{CB501CD9-0A17-4B98-9D62-2F44CFD10A75}" srcOrd="1" destOrd="0" presId="urn:microsoft.com/office/officeart/2005/8/layout/orgChart1"/>
    <dgm:cxn modelId="{F15A293D-223A-48FC-ABC3-A50867E7F914}" type="presParOf" srcId="{CB501CD9-0A17-4B98-9D62-2F44CFD10A75}" destId="{2076B392-165C-4593-879E-AF93873E4CCD}" srcOrd="0" destOrd="0" presId="urn:microsoft.com/office/officeart/2005/8/layout/orgChart1"/>
    <dgm:cxn modelId="{745A092F-EDDE-4691-A465-AFBFBA75102B}" type="presParOf" srcId="{2076B392-165C-4593-879E-AF93873E4CCD}" destId="{8B048CA3-0EF6-446A-808D-5464FA7429A6}" srcOrd="0" destOrd="0" presId="urn:microsoft.com/office/officeart/2005/8/layout/orgChart1"/>
    <dgm:cxn modelId="{D42E9788-C560-4FB0-9832-CE86D4A0BCA4}" type="presParOf" srcId="{2076B392-165C-4593-879E-AF93873E4CCD}" destId="{6C872C36-2CF4-44D2-B163-B40D372B8DA6}" srcOrd="1" destOrd="0" presId="urn:microsoft.com/office/officeart/2005/8/layout/orgChart1"/>
    <dgm:cxn modelId="{C6E655C9-BA33-4AA3-BC7B-21B79DE9B256}" type="presParOf" srcId="{CB501CD9-0A17-4B98-9D62-2F44CFD10A75}" destId="{4D8A6422-C1E5-40AB-BD53-6FFE0D07EC11}" srcOrd="1" destOrd="0" presId="urn:microsoft.com/office/officeart/2005/8/layout/orgChart1"/>
    <dgm:cxn modelId="{27B2D669-0D8D-4C61-98C9-CBB143FBEF31}" type="presParOf" srcId="{CB501CD9-0A17-4B98-9D62-2F44CFD10A75}" destId="{8E636252-C277-4E1E-9158-E95D990BC3E8}" srcOrd="2" destOrd="0" presId="urn:microsoft.com/office/officeart/2005/8/layout/orgChart1"/>
    <dgm:cxn modelId="{BCFB6557-4809-404D-ADA9-953FA50BA310}" type="presParOf" srcId="{630B5F19-9CB4-49B9-80F0-E0694EA98B78}" destId="{91668259-B085-4B6D-85D6-A9CB20938330}" srcOrd="2" destOrd="0" presId="urn:microsoft.com/office/officeart/2005/8/layout/orgChart1"/>
    <dgm:cxn modelId="{A7B6F619-D3B6-4C8E-A05E-1E65280B83A1}" type="presParOf" srcId="{630B5F19-9CB4-49B9-80F0-E0694EA98B78}" destId="{A5832127-5743-4902-871C-B61C3A0D6A98}" srcOrd="3" destOrd="0" presId="urn:microsoft.com/office/officeart/2005/8/layout/orgChart1"/>
    <dgm:cxn modelId="{0811AA2D-A019-4623-8057-675E8D9F251F}" type="presParOf" srcId="{A5832127-5743-4902-871C-B61C3A0D6A98}" destId="{55EC2618-81CF-4ED4-84EF-861D7820B006}" srcOrd="0" destOrd="0" presId="urn:microsoft.com/office/officeart/2005/8/layout/orgChart1"/>
    <dgm:cxn modelId="{DD0CD2B8-EB3A-41D4-A416-0BC0952ED12D}" type="presParOf" srcId="{55EC2618-81CF-4ED4-84EF-861D7820B006}" destId="{D656E62E-668B-45C1-A6CB-90D3CF8C07F7}" srcOrd="0" destOrd="0" presId="urn:microsoft.com/office/officeart/2005/8/layout/orgChart1"/>
    <dgm:cxn modelId="{20E5BBCE-10B8-4BCE-9C21-9D6A4976BD5E}" type="presParOf" srcId="{55EC2618-81CF-4ED4-84EF-861D7820B006}" destId="{A62CA9D8-44CA-4816-A2C2-464A0A729E41}" srcOrd="1" destOrd="0" presId="urn:microsoft.com/office/officeart/2005/8/layout/orgChart1"/>
    <dgm:cxn modelId="{CB730D88-250E-49A4-AEE3-FEED1833F93D}" type="presParOf" srcId="{A5832127-5743-4902-871C-B61C3A0D6A98}" destId="{015F825D-39E5-4FD6-AFC4-E9497C5542D7}" srcOrd="1" destOrd="0" presId="urn:microsoft.com/office/officeart/2005/8/layout/orgChart1"/>
    <dgm:cxn modelId="{B8177028-D09B-4BE9-90A7-E79C312A0A21}" type="presParOf" srcId="{015F825D-39E5-4FD6-AFC4-E9497C5542D7}" destId="{69230A3B-2E8B-4F3A-8D8A-A037C8F0EE26}" srcOrd="0" destOrd="0" presId="urn:microsoft.com/office/officeart/2005/8/layout/orgChart1"/>
    <dgm:cxn modelId="{E710B9D7-5A60-4EFA-89EC-96CB98A255E9}" type="presParOf" srcId="{015F825D-39E5-4FD6-AFC4-E9497C5542D7}" destId="{64D4B72E-A642-4260-9357-11405F0D27D6}" srcOrd="1" destOrd="0" presId="urn:microsoft.com/office/officeart/2005/8/layout/orgChart1"/>
    <dgm:cxn modelId="{369E6578-E023-4F5A-8BA2-360DC42D0E5D}" type="presParOf" srcId="{64D4B72E-A642-4260-9357-11405F0D27D6}" destId="{57B9C7F3-F66D-4C64-8501-B9FD94FD08FE}" srcOrd="0" destOrd="0" presId="urn:microsoft.com/office/officeart/2005/8/layout/orgChart1"/>
    <dgm:cxn modelId="{1102E3C3-082D-4D19-BC96-2594F7AD9E11}" type="presParOf" srcId="{57B9C7F3-F66D-4C64-8501-B9FD94FD08FE}" destId="{8969F986-481E-48A7-8054-6F9B8D93642F}" srcOrd="0" destOrd="0" presId="urn:microsoft.com/office/officeart/2005/8/layout/orgChart1"/>
    <dgm:cxn modelId="{F916F115-A625-4DD9-86FC-0CC9A89FA1CB}" type="presParOf" srcId="{57B9C7F3-F66D-4C64-8501-B9FD94FD08FE}" destId="{1E377907-5991-4A49-86D4-B0210B2F0697}" srcOrd="1" destOrd="0" presId="urn:microsoft.com/office/officeart/2005/8/layout/orgChart1"/>
    <dgm:cxn modelId="{79EE6D72-F998-4860-8E04-7F2DE77EC899}" type="presParOf" srcId="{64D4B72E-A642-4260-9357-11405F0D27D6}" destId="{87A62897-9075-4630-8E61-834E01A4C4AE}" srcOrd="1" destOrd="0" presId="urn:microsoft.com/office/officeart/2005/8/layout/orgChart1"/>
    <dgm:cxn modelId="{0F3A940D-A8A8-4B7A-B2F5-440E45418E77}" type="presParOf" srcId="{64D4B72E-A642-4260-9357-11405F0D27D6}" destId="{578B3052-4172-4753-890B-679251424170}" srcOrd="2" destOrd="0" presId="urn:microsoft.com/office/officeart/2005/8/layout/orgChart1"/>
    <dgm:cxn modelId="{5E9955B0-39DF-4215-A677-2EEAEB377322}" type="presParOf" srcId="{015F825D-39E5-4FD6-AFC4-E9497C5542D7}" destId="{ECA4A264-F274-43FF-B209-E635FEC72086}" srcOrd="2" destOrd="0" presId="urn:microsoft.com/office/officeart/2005/8/layout/orgChart1"/>
    <dgm:cxn modelId="{1D8E51CB-6E79-4FCA-8230-ACDBF8B2F6A9}" type="presParOf" srcId="{015F825D-39E5-4FD6-AFC4-E9497C5542D7}" destId="{F893BED7-8E11-4294-845E-079236F366DD}" srcOrd="3" destOrd="0" presId="urn:microsoft.com/office/officeart/2005/8/layout/orgChart1"/>
    <dgm:cxn modelId="{B73FC5A1-8E23-4066-B418-0C80366341E6}" type="presParOf" srcId="{F893BED7-8E11-4294-845E-079236F366DD}" destId="{C591A32E-5DB1-4318-BD4A-C4E814340B8F}" srcOrd="0" destOrd="0" presId="urn:microsoft.com/office/officeart/2005/8/layout/orgChart1"/>
    <dgm:cxn modelId="{0549525E-F1C4-43F9-BF23-095C2B4C1572}" type="presParOf" srcId="{C591A32E-5DB1-4318-BD4A-C4E814340B8F}" destId="{A72D4A85-C79D-421A-8F27-896EFD37177E}" srcOrd="0" destOrd="0" presId="urn:microsoft.com/office/officeart/2005/8/layout/orgChart1"/>
    <dgm:cxn modelId="{A830468E-A5DE-4210-9193-A09D05EA6300}" type="presParOf" srcId="{C591A32E-5DB1-4318-BD4A-C4E814340B8F}" destId="{F471F8F4-0A63-4EA9-82C6-1162550D9F9D}" srcOrd="1" destOrd="0" presId="urn:microsoft.com/office/officeart/2005/8/layout/orgChart1"/>
    <dgm:cxn modelId="{F79076BF-7AAD-498B-BE8E-F92633F09054}" type="presParOf" srcId="{F893BED7-8E11-4294-845E-079236F366DD}" destId="{F662B64D-5B93-45E9-80EB-CBB3C0560A0E}" srcOrd="1" destOrd="0" presId="urn:microsoft.com/office/officeart/2005/8/layout/orgChart1"/>
    <dgm:cxn modelId="{21773788-4561-48DA-8A25-25CC92F949B7}" type="presParOf" srcId="{F893BED7-8E11-4294-845E-079236F366DD}" destId="{2E305B96-2CD3-4028-A076-E2F62967745C}" srcOrd="2" destOrd="0" presId="urn:microsoft.com/office/officeart/2005/8/layout/orgChart1"/>
    <dgm:cxn modelId="{34F5F367-F77B-41D6-B03E-BC5241D99C4C}" type="presParOf" srcId="{015F825D-39E5-4FD6-AFC4-E9497C5542D7}" destId="{9ABC95CD-7155-4DEC-8764-19CE421DD87B}" srcOrd="4" destOrd="0" presId="urn:microsoft.com/office/officeart/2005/8/layout/orgChart1"/>
    <dgm:cxn modelId="{9FE56984-3C50-4277-9242-ABF41627F108}" type="presParOf" srcId="{015F825D-39E5-4FD6-AFC4-E9497C5542D7}" destId="{EB7B2E29-346A-4467-8B48-2FCAF7CA8AFE}" srcOrd="5" destOrd="0" presId="urn:microsoft.com/office/officeart/2005/8/layout/orgChart1"/>
    <dgm:cxn modelId="{AF2F490B-A0CC-4656-A258-D838BB757F39}" type="presParOf" srcId="{EB7B2E29-346A-4467-8B48-2FCAF7CA8AFE}" destId="{572AA6D4-8A0D-45FB-BEE3-9FF94B462D3F}" srcOrd="0" destOrd="0" presId="urn:microsoft.com/office/officeart/2005/8/layout/orgChart1"/>
    <dgm:cxn modelId="{724533CF-A81A-471F-94B3-86BD4F9E3584}" type="presParOf" srcId="{572AA6D4-8A0D-45FB-BEE3-9FF94B462D3F}" destId="{36714653-E036-4D9B-A685-66AB19529479}" srcOrd="0" destOrd="0" presId="urn:microsoft.com/office/officeart/2005/8/layout/orgChart1"/>
    <dgm:cxn modelId="{292CAA3C-7BCB-4E12-BD33-BE6DE1906D16}" type="presParOf" srcId="{572AA6D4-8A0D-45FB-BEE3-9FF94B462D3F}" destId="{AB00CDBD-ABF4-4684-8C27-EBBCF177E88E}" srcOrd="1" destOrd="0" presId="urn:microsoft.com/office/officeart/2005/8/layout/orgChart1"/>
    <dgm:cxn modelId="{24A6B5DC-3182-4FFB-A183-F1FF21F5CC0F}" type="presParOf" srcId="{EB7B2E29-346A-4467-8B48-2FCAF7CA8AFE}" destId="{100C2EC3-283D-4FDD-ADD2-24C98B48F032}" srcOrd="1" destOrd="0" presId="urn:microsoft.com/office/officeart/2005/8/layout/orgChart1"/>
    <dgm:cxn modelId="{E43AB71D-FC94-41A0-B59B-B106689B97DC}" type="presParOf" srcId="{EB7B2E29-346A-4467-8B48-2FCAF7CA8AFE}" destId="{EDA976D5-67D4-472D-BE2C-0F469F783984}" srcOrd="2" destOrd="0" presId="urn:microsoft.com/office/officeart/2005/8/layout/orgChart1"/>
    <dgm:cxn modelId="{FC46D42F-2D1A-48BE-ACAA-89C77FC118DE}" type="presParOf" srcId="{A5832127-5743-4902-871C-B61C3A0D6A98}" destId="{778A20DE-6DF7-4168-B255-D3928395A526}" srcOrd="2" destOrd="0" presId="urn:microsoft.com/office/officeart/2005/8/layout/orgChart1"/>
    <dgm:cxn modelId="{7FED3208-3E3C-4FB5-B033-08FB9CE83B11}" type="presParOf" srcId="{6DB000D1-8C9A-477F-B8F5-F2F43F007F38}" destId="{5CC85EE2-3E4F-41C8-97CB-312A906E8430}" srcOrd="2" destOrd="0" presId="urn:microsoft.com/office/officeart/2005/8/layout/orgChart1"/>
    <dgm:cxn modelId="{D6CA6D4D-DBB7-49A0-B487-EF13EE401263}" type="presParOf" srcId="{F4086F74-B6E6-4C97-B1BA-1FB3A1F59AA7}" destId="{8378821B-5A95-4243-AF8D-98969A60BFD0}" srcOrd="2" destOrd="0" presId="urn:microsoft.com/office/officeart/2005/8/layout/orgChart1"/>
    <dgm:cxn modelId="{1B9BAE70-7966-44B3-8B36-D7151381FC49}" type="presParOf" srcId="{F13A97C9-A44F-4CA4-AD01-C33E2A74DA91}" destId="{6479B1D4-84D5-43F7-8BB6-968C1CD806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95F07-F375-491D-8D47-8ACF4A563F49}">
      <dsp:nvSpPr>
        <dsp:cNvPr id="0" name=""/>
        <dsp:cNvSpPr/>
      </dsp:nvSpPr>
      <dsp:spPr>
        <a:xfrm>
          <a:off x="10590683" y="2788890"/>
          <a:ext cx="208731" cy="2616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6100"/>
              </a:lnTo>
              <a:lnTo>
                <a:pt x="208731" y="26161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45913F-D3E4-4BA3-AF0D-4554B270B471}">
      <dsp:nvSpPr>
        <dsp:cNvPr id="0" name=""/>
        <dsp:cNvSpPr/>
      </dsp:nvSpPr>
      <dsp:spPr>
        <a:xfrm>
          <a:off x="10590683" y="2788890"/>
          <a:ext cx="208731" cy="162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5"/>
              </a:lnTo>
              <a:lnTo>
                <a:pt x="208731" y="16281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19799-89E1-4725-B70A-82526DD4E270}">
      <dsp:nvSpPr>
        <dsp:cNvPr id="0" name=""/>
        <dsp:cNvSpPr/>
      </dsp:nvSpPr>
      <dsp:spPr>
        <a:xfrm>
          <a:off x="10590683" y="2788890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46386-F91F-4E7C-BFA9-574FEFFF73EC}">
      <dsp:nvSpPr>
        <dsp:cNvPr id="0" name=""/>
        <dsp:cNvSpPr/>
      </dsp:nvSpPr>
      <dsp:spPr>
        <a:xfrm>
          <a:off x="5922057" y="1800894"/>
          <a:ext cx="522524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5225243" y="146112"/>
              </a:lnTo>
              <a:lnTo>
                <a:pt x="5225243" y="292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BE52E-B45E-4400-8AB2-7CAA209A056D}">
      <dsp:nvSpPr>
        <dsp:cNvPr id="0" name=""/>
        <dsp:cNvSpPr/>
      </dsp:nvSpPr>
      <dsp:spPr>
        <a:xfrm>
          <a:off x="8906916" y="4764881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69930-C37A-4BD9-9273-8173E02F9191}">
      <dsp:nvSpPr>
        <dsp:cNvPr id="0" name=""/>
        <dsp:cNvSpPr/>
      </dsp:nvSpPr>
      <dsp:spPr>
        <a:xfrm>
          <a:off x="6096000" y="3776885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D9177-7F2C-4A3A-87B1-23BA304FA1A6}">
      <dsp:nvSpPr>
        <dsp:cNvPr id="0" name=""/>
        <dsp:cNvSpPr/>
      </dsp:nvSpPr>
      <dsp:spPr>
        <a:xfrm>
          <a:off x="7223149" y="4764881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0F0B6-9D4A-4D18-99BC-782B0395E0C0}">
      <dsp:nvSpPr>
        <dsp:cNvPr id="0" name=""/>
        <dsp:cNvSpPr/>
      </dsp:nvSpPr>
      <dsp:spPr>
        <a:xfrm>
          <a:off x="6096000" y="3776885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176CDB-309C-432B-A95E-8F75F292B60B}">
      <dsp:nvSpPr>
        <dsp:cNvPr id="0" name=""/>
        <dsp:cNvSpPr/>
      </dsp:nvSpPr>
      <dsp:spPr>
        <a:xfrm>
          <a:off x="5539382" y="4764881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4F183-8524-4236-A5B5-1A7F82EB3E1F}">
      <dsp:nvSpPr>
        <dsp:cNvPr id="0" name=""/>
        <dsp:cNvSpPr/>
      </dsp:nvSpPr>
      <dsp:spPr>
        <a:xfrm>
          <a:off x="6050280" y="3776885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076AF-3BD2-4597-AC82-1730661459B2}">
      <dsp:nvSpPr>
        <dsp:cNvPr id="0" name=""/>
        <dsp:cNvSpPr/>
      </dsp:nvSpPr>
      <dsp:spPr>
        <a:xfrm>
          <a:off x="3855615" y="4764881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2C025-9EFA-4D9C-906A-D815C5BE6C2A}">
      <dsp:nvSpPr>
        <dsp:cNvPr id="0" name=""/>
        <dsp:cNvSpPr/>
      </dsp:nvSpPr>
      <dsp:spPr>
        <a:xfrm>
          <a:off x="4412233" y="3776885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C15C7-0D09-4D24-B7EF-5EE16D828144}">
      <dsp:nvSpPr>
        <dsp:cNvPr id="0" name=""/>
        <dsp:cNvSpPr/>
      </dsp:nvSpPr>
      <dsp:spPr>
        <a:xfrm>
          <a:off x="2171848" y="4764881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1649B-2CFE-41FD-8B60-B6516F9D2C7D}">
      <dsp:nvSpPr>
        <dsp:cNvPr id="0" name=""/>
        <dsp:cNvSpPr/>
      </dsp:nvSpPr>
      <dsp:spPr>
        <a:xfrm>
          <a:off x="2728466" y="3776885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1AB65-2D8A-49D1-B9CE-05D355F7A191}">
      <dsp:nvSpPr>
        <dsp:cNvPr id="0" name=""/>
        <dsp:cNvSpPr/>
      </dsp:nvSpPr>
      <dsp:spPr>
        <a:xfrm>
          <a:off x="5254116" y="2788890"/>
          <a:ext cx="84188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841883" y="146112"/>
              </a:lnTo>
              <a:lnTo>
                <a:pt x="841883" y="2922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44992-EB5F-4415-B427-ADB6E90B64BE}">
      <dsp:nvSpPr>
        <dsp:cNvPr id="0" name=""/>
        <dsp:cNvSpPr/>
      </dsp:nvSpPr>
      <dsp:spPr>
        <a:xfrm>
          <a:off x="4412233" y="2788890"/>
          <a:ext cx="841883" cy="292224"/>
        </a:xfrm>
        <a:custGeom>
          <a:avLst/>
          <a:gdLst/>
          <a:ahLst/>
          <a:cxnLst/>
          <a:rect l="0" t="0" r="0" b="0"/>
          <a:pathLst>
            <a:path>
              <a:moveTo>
                <a:pt x="841883" y="0"/>
              </a:moveTo>
              <a:lnTo>
                <a:pt x="84188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BE8D7-EA7A-4216-B2C8-6FB1ADE93837}">
      <dsp:nvSpPr>
        <dsp:cNvPr id="0" name=""/>
        <dsp:cNvSpPr/>
      </dsp:nvSpPr>
      <dsp:spPr>
        <a:xfrm>
          <a:off x="5254116" y="1800894"/>
          <a:ext cx="667940" cy="292224"/>
        </a:xfrm>
        <a:custGeom>
          <a:avLst/>
          <a:gdLst/>
          <a:ahLst/>
          <a:cxnLst/>
          <a:rect l="0" t="0" r="0" b="0"/>
          <a:pathLst>
            <a:path>
              <a:moveTo>
                <a:pt x="667940" y="0"/>
              </a:moveTo>
              <a:lnTo>
                <a:pt x="667940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24785-780E-41FB-ADC2-9F72309F3612}">
      <dsp:nvSpPr>
        <dsp:cNvPr id="0" name=""/>
        <dsp:cNvSpPr/>
      </dsp:nvSpPr>
      <dsp:spPr>
        <a:xfrm>
          <a:off x="140196" y="2788890"/>
          <a:ext cx="208731" cy="162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5"/>
              </a:lnTo>
              <a:lnTo>
                <a:pt x="208731" y="16281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5AF1C-D423-4DD6-A89E-281AEDBD9E0D}">
      <dsp:nvSpPr>
        <dsp:cNvPr id="0" name=""/>
        <dsp:cNvSpPr/>
      </dsp:nvSpPr>
      <dsp:spPr>
        <a:xfrm>
          <a:off x="140196" y="2788890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B7818-804F-4B64-A60B-BF1B43102E03}">
      <dsp:nvSpPr>
        <dsp:cNvPr id="0" name=""/>
        <dsp:cNvSpPr/>
      </dsp:nvSpPr>
      <dsp:spPr>
        <a:xfrm>
          <a:off x="696813" y="1800894"/>
          <a:ext cx="5225243" cy="292224"/>
        </a:xfrm>
        <a:custGeom>
          <a:avLst/>
          <a:gdLst/>
          <a:ahLst/>
          <a:cxnLst/>
          <a:rect l="0" t="0" r="0" b="0"/>
          <a:pathLst>
            <a:path>
              <a:moveTo>
                <a:pt x="5225243" y="0"/>
              </a:moveTo>
              <a:lnTo>
                <a:pt x="522524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CD3B6-E9D3-44F5-8403-A21AB0351180}">
      <dsp:nvSpPr>
        <dsp:cNvPr id="0" name=""/>
        <dsp:cNvSpPr/>
      </dsp:nvSpPr>
      <dsp:spPr>
        <a:xfrm>
          <a:off x="5226285" y="1105123"/>
          <a:ext cx="1391542" cy="6957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Definiciones de Seguridad</a:t>
          </a:r>
          <a:endParaRPr lang="es-MX" sz="1200" kern="1200" dirty="0"/>
        </a:p>
      </dsp:txBody>
      <dsp:txXfrm>
        <a:off x="5226285" y="1105123"/>
        <a:ext cx="1391542" cy="695771"/>
      </dsp:txXfrm>
    </dsp:sp>
    <dsp:sp modelId="{41CD2C8D-6711-404A-88A9-9889590FAC78}">
      <dsp:nvSpPr>
        <dsp:cNvPr id="0" name=""/>
        <dsp:cNvSpPr/>
      </dsp:nvSpPr>
      <dsp:spPr>
        <a:xfrm>
          <a:off x="1041" y="2093118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Características de un Sistema Seguro</a:t>
          </a:r>
          <a:endParaRPr lang="es-MX" sz="1200" kern="1200" dirty="0"/>
        </a:p>
      </dsp:txBody>
      <dsp:txXfrm>
        <a:off x="1041" y="2093118"/>
        <a:ext cx="1391542" cy="695771"/>
      </dsp:txXfrm>
    </dsp:sp>
    <dsp:sp modelId="{6522C92A-F2A7-40E3-B4E5-9D63D7C7C915}">
      <dsp:nvSpPr>
        <dsp:cNvPr id="0" name=""/>
        <dsp:cNvSpPr/>
      </dsp:nvSpPr>
      <dsp:spPr>
        <a:xfrm>
          <a:off x="348927" y="3081114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Los recursos son usados de manera prevista</a:t>
          </a:r>
          <a:endParaRPr lang="es-MX" sz="1200" kern="1200" dirty="0"/>
        </a:p>
      </dsp:txBody>
      <dsp:txXfrm>
        <a:off x="348927" y="3081114"/>
        <a:ext cx="1391542" cy="695771"/>
      </dsp:txXfrm>
    </dsp:sp>
    <dsp:sp modelId="{C05DFC1E-74D3-4CA6-A63F-90081809CFD0}">
      <dsp:nvSpPr>
        <dsp:cNvPr id="0" name=""/>
        <dsp:cNvSpPr/>
      </dsp:nvSpPr>
      <dsp:spPr>
        <a:xfrm>
          <a:off x="348927" y="4069109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Si se accede a los recursos como se pretendía</a:t>
          </a:r>
          <a:endParaRPr lang="es-MX" sz="1200" kern="1200" dirty="0"/>
        </a:p>
      </dsp:txBody>
      <dsp:txXfrm>
        <a:off x="348927" y="4069109"/>
        <a:ext cx="1391542" cy="695771"/>
      </dsp:txXfrm>
    </dsp:sp>
    <dsp:sp modelId="{CF6C367F-2138-4DF5-90B1-1B060038E65C}">
      <dsp:nvSpPr>
        <dsp:cNvPr id="0" name=""/>
        <dsp:cNvSpPr/>
      </dsp:nvSpPr>
      <dsp:spPr>
        <a:xfrm>
          <a:off x="4558345" y="2093118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Clasificación de las violaciones de Seguridad</a:t>
          </a:r>
          <a:endParaRPr lang="es-MX" sz="1200" kern="1200" dirty="0"/>
        </a:p>
      </dsp:txBody>
      <dsp:txXfrm>
        <a:off x="4558345" y="2093118"/>
        <a:ext cx="1391542" cy="695771"/>
      </dsp:txXfrm>
    </dsp:sp>
    <dsp:sp modelId="{9819964B-F62E-4EA3-978E-5DD55612CC48}">
      <dsp:nvSpPr>
        <dsp:cNvPr id="0" name=""/>
        <dsp:cNvSpPr/>
      </dsp:nvSpPr>
      <dsp:spPr>
        <a:xfrm>
          <a:off x="3716461" y="3081114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Intencionadas (maliciosas) o Accidentales</a:t>
          </a:r>
          <a:endParaRPr lang="es-MX" sz="1200" kern="1200" dirty="0"/>
        </a:p>
      </dsp:txBody>
      <dsp:txXfrm>
        <a:off x="3716461" y="3081114"/>
        <a:ext cx="1391542" cy="695771"/>
      </dsp:txXfrm>
    </dsp:sp>
    <dsp:sp modelId="{9B81F4BE-04A4-48E0-9CE1-391AF33F5B13}">
      <dsp:nvSpPr>
        <dsp:cNvPr id="0" name=""/>
        <dsp:cNvSpPr/>
      </dsp:nvSpPr>
      <dsp:spPr>
        <a:xfrm>
          <a:off x="5400228" y="3081114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Formas de Violación</a:t>
          </a:r>
          <a:endParaRPr lang="es-MX" sz="1200" kern="1200" dirty="0"/>
        </a:p>
      </dsp:txBody>
      <dsp:txXfrm>
        <a:off x="5400228" y="3081114"/>
        <a:ext cx="1391542" cy="695771"/>
      </dsp:txXfrm>
    </dsp:sp>
    <dsp:sp modelId="{27DF36D4-C887-4AC6-991E-58FD61D7EAA2}">
      <dsp:nvSpPr>
        <dsp:cNvPr id="0" name=""/>
        <dsp:cNvSpPr/>
      </dsp:nvSpPr>
      <dsp:spPr>
        <a:xfrm>
          <a:off x="2032694" y="406910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Ruptura de la Confidencialidad</a:t>
          </a:r>
          <a:endParaRPr lang="es-MX" sz="1200" kern="1200" dirty="0"/>
        </a:p>
      </dsp:txBody>
      <dsp:txXfrm>
        <a:off x="2032694" y="4069109"/>
        <a:ext cx="1391542" cy="695771"/>
      </dsp:txXfrm>
    </dsp:sp>
    <dsp:sp modelId="{C4EFBD05-E9E1-4101-BABB-F901D9AA7453}">
      <dsp:nvSpPr>
        <dsp:cNvPr id="0" name=""/>
        <dsp:cNvSpPr/>
      </dsp:nvSpPr>
      <dsp:spPr>
        <a:xfrm>
          <a:off x="2380580" y="505710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Lectura no autorizada de información </a:t>
          </a:r>
          <a:endParaRPr lang="es-MX" sz="1200" kern="1200" dirty="0"/>
        </a:p>
      </dsp:txBody>
      <dsp:txXfrm>
        <a:off x="2380580" y="5057105"/>
        <a:ext cx="1391542" cy="695771"/>
      </dsp:txXfrm>
    </dsp:sp>
    <dsp:sp modelId="{1414A57E-15B7-4EB9-90F3-F2615F7FD907}">
      <dsp:nvSpPr>
        <dsp:cNvPr id="0" name=""/>
        <dsp:cNvSpPr/>
      </dsp:nvSpPr>
      <dsp:spPr>
        <a:xfrm>
          <a:off x="3716461" y="406910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Ruptura de Integridad</a:t>
          </a:r>
          <a:endParaRPr lang="es-MX" sz="1200" kern="1200" dirty="0"/>
        </a:p>
      </dsp:txBody>
      <dsp:txXfrm>
        <a:off x="3716461" y="4069109"/>
        <a:ext cx="1391542" cy="695771"/>
      </dsp:txXfrm>
    </dsp:sp>
    <dsp:sp modelId="{328C2A81-2B36-4398-A416-704CDF3981B9}">
      <dsp:nvSpPr>
        <dsp:cNvPr id="0" name=""/>
        <dsp:cNvSpPr/>
      </dsp:nvSpPr>
      <dsp:spPr>
        <a:xfrm>
          <a:off x="4064347" y="505710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Modificación no autorizada de los datos</a:t>
          </a:r>
          <a:endParaRPr lang="es-MX" sz="1200" kern="1200" dirty="0"/>
        </a:p>
      </dsp:txBody>
      <dsp:txXfrm>
        <a:off x="4064347" y="5057105"/>
        <a:ext cx="1391542" cy="695771"/>
      </dsp:txXfrm>
    </dsp:sp>
    <dsp:sp modelId="{4B76B135-F26F-4FB2-8B50-48D6B5EFBC6D}">
      <dsp:nvSpPr>
        <dsp:cNvPr id="0" name=""/>
        <dsp:cNvSpPr/>
      </dsp:nvSpPr>
      <dsp:spPr>
        <a:xfrm>
          <a:off x="5400228" y="406910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Ruptura de Disponibilidad</a:t>
          </a:r>
          <a:endParaRPr lang="es-MX" sz="1200" kern="1200" dirty="0"/>
        </a:p>
      </dsp:txBody>
      <dsp:txXfrm>
        <a:off x="5400228" y="4069109"/>
        <a:ext cx="1391542" cy="695771"/>
      </dsp:txXfrm>
    </dsp:sp>
    <dsp:sp modelId="{2BBC3C33-C447-4664-AD71-EECAFF497D17}">
      <dsp:nvSpPr>
        <dsp:cNvPr id="0" name=""/>
        <dsp:cNvSpPr/>
      </dsp:nvSpPr>
      <dsp:spPr>
        <a:xfrm>
          <a:off x="5748114" y="505710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Destrucción no autorizada de los datos</a:t>
          </a:r>
          <a:endParaRPr lang="es-MX" sz="1200" kern="1200" dirty="0"/>
        </a:p>
      </dsp:txBody>
      <dsp:txXfrm>
        <a:off x="5748114" y="5057105"/>
        <a:ext cx="1391542" cy="695771"/>
      </dsp:txXfrm>
    </dsp:sp>
    <dsp:sp modelId="{22DA1480-BE11-4C9F-A47B-B6F037D03BCB}">
      <dsp:nvSpPr>
        <dsp:cNvPr id="0" name=""/>
        <dsp:cNvSpPr/>
      </dsp:nvSpPr>
      <dsp:spPr>
        <a:xfrm>
          <a:off x="7083995" y="406910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Robo de Servicio</a:t>
          </a:r>
          <a:endParaRPr lang="es-MX" sz="1200" kern="1200" dirty="0"/>
        </a:p>
      </dsp:txBody>
      <dsp:txXfrm>
        <a:off x="7083995" y="4069109"/>
        <a:ext cx="1391542" cy="695771"/>
      </dsp:txXfrm>
    </dsp:sp>
    <dsp:sp modelId="{FE91E7D5-DB73-415E-9393-CA76D0EE9D6D}">
      <dsp:nvSpPr>
        <dsp:cNvPr id="0" name=""/>
        <dsp:cNvSpPr/>
      </dsp:nvSpPr>
      <dsp:spPr>
        <a:xfrm>
          <a:off x="7431881" y="505710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Uso no autorizado de recursos</a:t>
          </a:r>
          <a:endParaRPr lang="es-MX" sz="1200" kern="1200" dirty="0"/>
        </a:p>
      </dsp:txBody>
      <dsp:txXfrm>
        <a:off x="7431881" y="5057105"/>
        <a:ext cx="1391542" cy="695771"/>
      </dsp:txXfrm>
    </dsp:sp>
    <dsp:sp modelId="{08575052-4CEA-423E-8720-CD767463C46E}">
      <dsp:nvSpPr>
        <dsp:cNvPr id="0" name=""/>
        <dsp:cNvSpPr/>
      </dsp:nvSpPr>
      <dsp:spPr>
        <a:xfrm>
          <a:off x="8767762" y="406910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Denegación de Servicio</a:t>
          </a:r>
          <a:endParaRPr lang="es-MX" sz="1200" kern="1200" dirty="0"/>
        </a:p>
      </dsp:txBody>
      <dsp:txXfrm>
        <a:off x="8767762" y="4069109"/>
        <a:ext cx="1391542" cy="695771"/>
      </dsp:txXfrm>
    </dsp:sp>
    <dsp:sp modelId="{6B9B3450-6DE7-4DC5-9BC2-0C3E5C4C8D65}">
      <dsp:nvSpPr>
        <dsp:cNvPr id="0" name=""/>
        <dsp:cNvSpPr/>
      </dsp:nvSpPr>
      <dsp:spPr>
        <a:xfrm>
          <a:off x="9115648" y="505710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Impide el uso legitimo del sistema</a:t>
          </a:r>
          <a:endParaRPr lang="es-MX" sz="1200" kern="1200" dirty="0"/>
        </a:p>
      </dsp:txBody>
      <dsp:txXfrm>
        <a:off x="9115648" y="5057105"/>
        <a:ext cx="1391542" cy="695771"/>
      </dsp:txXfrm>
    </dsp:sp>
    <dsp:sp modelId="{118594A6-A4CB-4899-93A9-4B45DEA760FC}">
      <dsp:nvSpPr>
        <dsp:cNvPr id="0" name=""/>
        <dsp:cNvSpPr/>
      </dsp:nvSpPr>
      <dsp:spPr>
        <a:xfrm>
          <a:off x="10451529" y="2093118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Métodos estandar para romper la seguridad</a:t>
          </a:r>
          <a:endParaRPr lang="es-MX" sz="1200" kern="1200" dirty="0"/>
        </a:p>
      </dsp:txBody>
      <dsp:txXfrm>
        <a:off x="10451529" y="2093118"/>
        <a:ext cx="1391542" cy="695771"/>
      </dsp:txXfrm>
    </dsp:sp>
    <dsp:sp modelId="{DC2548F9-34E9-4064-851F-D9BFC4FB1E44}">
      <dsp:nvSpPr>
        <dsp:cNvPr id="0" name=""/>
        <dsp:cNvSpPr/>
      </dsp:nvSpPr>
      <dsp:spPr>
        <a:xfrm>
          <a:off x="10799415" y="3081114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Mascarada (Atacantes pretenden ser otra persona)</a:t>
          </a:r>
          <a:endParaRPr lang="es-MX" sz="1200" kern="1200" dirty="0"/>
        </a:p>
      </dsp:txBody>
      <dsp:txXfrm>
        <a:off x="10799415" y="3081114"/>
        <a:ext cx="1391542" cy="695771"/>
      </dsp:txXfrm>
    </dsp:sp>
    <dsp:sp modelId="{4DF89EF4-A989-4664-A65A-A493FBEDFCA6}">
      <dsp:nvSpPr>
        <dsp:cNvPr id="0" name=""/>
        <dsp:cNvSpPr/>
      </dsp:nvSpPr>
      <dsp:spPr>
        <a:xfrm>
          <a:off x="10799415" y="4069109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Ataques de Reproducción (Repetición maliciosa de transmisión)</a:t>
          </a:r>
          <a:endParaRPr lang="es-MX" sz="1200" kern="1200" dirty="0"/>
        </a:p>
      </dsp:txBody>
      <dsp:txXfrm>
        <a:off x="10799415" y="4069109"/>
        <a:ext cx="1391542" cy="695771"/>
      </dsp:txXfrm>
    </dsp:sp>
    <dsp:sp modelId="{ACADC078-4DB6-46CC-A0AE-3D2AB6130CFC}">
      <dsp:nvSpPr>
        <dsp:cNvPr id="0" name=""/>
        <dsp:cNvSpPr/>
      </dsp:nvSpPr>
      <dsp:spPr>
        <a:xfrm>
          <a:off x="10799415" y="5057105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Man-in-the-</a:t>
          </a:r>
          <a:r>
            <a:rPr lang="es-ES" sz="1200" kern="1200" dirty="0" err="1"/>
            <a:t>middle</a:t>
          </a:r>
          <a:r>
            <a:rPr lang="es-ES" sz="1200" kern="1200" dirty="0"/>
            <a:t> (Atacante toma papel de emisor y receptor)</a:t>
          </a:r>
          <a:endParaRPr lang="es-MX" sz="1200" kern="1200" dirty="0"/>
        </a:p>
      </dsp:txBody>
      <dsp:txXfrm>
        <a:off x="10799415" y="5057105"/>
        <a:ext cx="1391542" cy="695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C95CD-7155-4DEC-8764-19CE421DD87B}">
      <dsp:nvSpPr>
        <dsp:cNvPr id="0" name=""/>
        <dsp:cNvSpPr/>
      </dsp:nvSpPr>
      <dsp:spPr>
        <a:xfrm>
          <a:off x="10633555" y="3767118"/>
          <a:ext cx="202871" cy="2542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2654"/>
              </a:lnTo>
              <a:lnTo>
                <a:pt x="202871" y="25426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4A264-F274-43FF-B209-E635FEC72086}">
      <dsp:nvSpPr>
        <dsp:cNvPr id="0" name=""/>
        <dsp:cNvSpPr/>
      </dsp:nvSpPr>
      <dsp:spPr>
        <a:xfrm>
          <a:off x="10633555" y="3767118"/>
          <a:ext cx="202871" cy="1582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2396"/>
              </a:lnTo>
              <a:lnTo>
                <a:pt x="202871" y="15823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30A3B-2E8B-4F3A-8D8A-A037C8F0EE26}">
      <dsp:nvSpPr>
        <dsp:cNvPr id="0" name=""/>
        <dsp:cNvSpPr/>
      </dsp:nvSpPr>
      <dsp:spPr>
        <a:xfrm>
          <a:off x="10633555" y="3767118"/>
          <a:ext cx="202871" cy="622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138"/>
              </a:lnTo>
              <a:lnTo>
                <a:pt x="202871" y="6221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68259-B085-4B6D-85D6-A9CB20938330}">
      <dsp:nvSpPr>
        <dsp:cNvPr id="0" name=""/>
        <dsp:cNvSpPr/>
      </dsp:nvSpPr>
      <dsp:spPr>
        <a:xfrm>
          <a:off x="10356298" y="2806861"/>
          <a:ext cx="818247" cy="284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09"/>
              </a:lnTo>
              <a:lnTo>
                <a:pt x="818247" y="142009"/>
              </a:lnTo>
              <a:lnTo>
                <a:pt x="818247" y="2840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96D64-76A0-4A52-B563-A905DC389583}">
      <dsp:nvSpPr>
        <dsp:cNvPr id="0" name=""/>
        <dsp:cNvSpPr/>
      </dsp:nvSpPr>
      <dsp:spPr>
        <a:xfrm>
          <a:off x="9538050" y="2806861"/>
          <a:ext cx="818247" cy="284019"/>
        </a:xfrm>
        <a:custGeom>
          <a:avLst/>
          <a:gdLst/>
          <a:ahLst/>
          <a:cxnLst/>
          <a:rect l="0" t="0" r="0" b="0"/>
          <a:pathLst>
            <a:path>
              <a:moveTo>
                <a:pt x="818247" y="0"/>
              </a:moveTo>
              <a:lnTo>
                <a:pt x="818247" y="142009"/>
              </a:lnTo>
              <a:lnTo>
                <a:pt x="0" y="142009"/>
              </a:lnTo>
              <a:lnTo>
                <a:pt x="0" y="2840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3BD2B-B001-4A28-A987-8F863AE53D14}">
      <dsp:nvSpPr>
        <dsp:cNvPr id="0" name=""/>
        <dsp:cNvSpPr/>
      </dsp:nvSpPr>
      <dsp:spPr>
        <a:xfrm>
          <a:off x="6505123" y="1846603"/>
          <a:ext cx="3851174" cy="284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09"/>
              </a:lnTo>
              <a:lnTo>
                <a:pt x="3851174" y="142009"/>
              </a:lnTo>
              <a:lnTo>
                <a:pt x="3851174" y="28401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F9CD3-22E5-4742-9090-7E9DDCE6AF23}">
      <dsp:nvSpPr>
        <dsp:cNvPr id="0" name=""/>
        <dsp:cNvSpPr/>
      </dsp:nvSpPr>
      <dsp:spPr>
        <a:xfrm>
          <a:off x="7360564" y="3767118"/>
          <a:ext cx="202871" cy="1582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2396"/>
              </a:lnTo>
              <a:lnTo>
                <a:pt x="202871" y="15823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61B2E-6F0E-44EB-8C8E-90335BF07137}">
      <dsp:nvSpPr>
        <dsp:cNvPr id="0" name=""/>
        <dsp:cNvSpPr/>
      </dsp:nvSpPr>
      <dsp:spPr>
        <a:xfrm>
          <a:off x="7360564" y="3767118"/>
          <a:ext cx="202871" cy="622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138"/>
              </a:lnTo>
              <a:lnTo>
                <a:pt x="202871" y="6221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855C0-C418-41FB-9A92-7E0481DFE70A}">
      <dsp:nvSpPr>
        <dsp:cNvPr id="0" name=""/>
        <dsp:cNvSpPr/>
      </dsp:nvSpPr>
      <dsp:spPr>
        <a:xfrm>
          <a:off x="7855834" y="2806861"/>
          <a:ext cx="91440" cy="2840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0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8F3F9-C7A2-4110-B688-3332305A21E6}">
      <dsp:nvSpPr>
        <dsp:cNvPr id="0" name=""/>
        <dsp:cNvSpPr/>
      </dsp:nvSpPr>
      <dsp:spPr>
        <a:xfrm>
          <a:off x="6505123" y="1846603"/>
          <a:ext cx="1396431" cy="284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09"/>
              </a:lnTo>
              <a:lnTo>
                <a:pt x="1396431" y="142009"/>
              </a:lnTo>
              <a:lnTo>
                <a:pt x="1396431" y="28401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A3BE3-795E-483E-A072-C45D5C178C0E}">
      <dsp:nvSpPr>
        <dsp:cNvPr id="0" name=""/>
        <dsp:cNvSpPr/>
      </dsp:nvSpPr>
      <dsp:spPr>
        <a:xfrm>
          <a:off x="5724069" y="3767118"/>
          <a:ext cx="202871" cy="622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138"/>
              </a:lnTo>
              <a:lnTo>
                <a:pt x="202871" y="6221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AFA79-D5C9-46AA-9C4B-85D6119D1122}">
      <dsp:nvSpPr>
        <dsp:cNvPr id="0" name=""/>
        <dsp:cNvSpPr/>
      </dsp:nvSpPr>
      <dsp:spPr>
        <a:xfrm>
          <a:off x="6219339" y="2806861"/>
          <a:ext cx="91440" cy="2840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0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8950E-8630-4279-A63A-73B61A1758E3}">
      <dsp:nvSpPr>
        <dsp:cNvPr id="0" name=""/>
        <dsp:cNvSpPr/>
      </dsp:nvSpPr>
      <dsp:spPr>
        <a:xfrm>
          <a:off x="6265059" y="1846603"/>
          <a:ext cx="240064" cy="284019"/>
        </a:xfrm>
        <a:custGeom>
          <a:avLst/>
          <a:gdLst/>
          <a:ahLst/>
          <a:cxnLst/>
          <a:rect l="0" t="0" r="0" b="0"/>
          <a:pathLst>
            <a:path>
              <a:moveTo>
                <a:pt x="240064" y="0"/>
              </a:moveTo>
              <a:lnTo>
                <a:pt x="240064" y="142009"/>
              </a:lnTo>
              <a:lnTo>
                <a:pt x="0" y="142009"/>
              </a:lnTo>
              <a:lnTo>
                <a:pt x="0" y="28401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7C746-3DAA-4DFA-8FBA-61551479E8E4}">
      <dsp:nvSpPr>
        <dsp:cNvPr id="0" name=""/>
        <dsp:cNvSpPr/>
      </dsp:nvSpPr>
      <dsp:spPr>
        <a:xfrm>
          <a:off x="3749454" y="2806861"/>
          <a:ext cx="202871" cy="622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138"/>
              </a:lnTo>
              <a:lnTo>
                <a:pt x="202871" y="6221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A9C3A-5CB4-4B11-A427-D7402252E21C}">
      <dsp:nvSpPr>
        <dsp:cNvPr id="0" name=""/>
        <dsp:cNvSpPr/>
      </dsp:nvSpPr>
      <dsp:spPr>
        <a:xfrm>
          <a:off x="4290445" y="1846603"/>
          <a:ext cx="2214678" cy="284019"/>
        </a:xfrm>
        <a:custGeom>
          <a:avLst/>
          <a:gdLst/>
          <a:ahLst/>
          <a:cxnLst/>
          <a:rect l="0" t="0" r="0" b="0"/>
          <a:pathLst>
            <a:path>
              <a:moveTo>
                <a:pt x="2214678" y="0"/>
              </a:moveTo>
              <a:lnTo>
                <a:pt x="2214678" y="142009"/>
              </a:lnTo>
              <a:lnTo>
                <a:pt x="0" y="142009"/>
              </a:lnTo>
              <a:lnTo>
                <a:pt x="0" y="28401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ACA52-8A6E-47F2-A652-A50B3BA938BD}">
      <dsp:nvSpPr>
        <dsp:cNvPr id="0" name=""/>
        <dsp:cNvSpPr/>
      </dsp:nvSpPr>
      <dsp:spPr>
        <a:xfrm>
          <a:off x="2112959" y="3767118"/>
          <a:ext cx="202871" cy="622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138"/>
              </a:lnTo>
              <a:lnTo>
                <a:pt x="202871" y="6221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C975C-5C6C-4B79-A326-D52C5DC5EB02}">
      <dsp:nvSpPr>
        <dsp:cNvPr id="0" name=""/>
        <dsp:cNvSpPr/>
      </dsp:nvSpPr>
      <dsp:spPr>
        <a:xfrm>
          <a:off x="2608229" y="2806861"/>
          <a:ext cx="91440" cy="2840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0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5727E-8E58-4CBD-8964-74D3A9011505}">
      <dsp:nvSpPr>
        <dsp:cNvPr id="0" name=""/>
        <dsp:cNvSpPr/>
      </dsp:nvSpPr>
      <dsp:spPr>
        <a:xfrm>
          <a:off x="2653949" y="1846603"/>
          <a:ext cx="3851174" cy="284019"/>
        </a:xfrm>
        <a:custGeom>
          <a:avLst/>
          <a:gdLst/>
          <a:ahLst/>
          <a:cxnLst/>
          <a:rect l="0" t="0" r="0" b="0"/>
          <a:pathLst>
            <a:path>
              <a:moveTo>
                <a:pt x="3851174" y="0"/>
              </a:moveTo>
              <a:lnTo>
                <a:pt x="3851174" y="142009"/>
              </a:lnTo>
              <a:lnTo>
                <a:pt x="0" y="142009"/>
              </a:lnTo>
              <a:lnTo>
                <a:pt x="0" y="28401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25082-C095-4D04-9825-0747ADFF88C6}">
      <dsp:nvSpPr>
        <dsp:cNvPr id="0" name=""/>
        <dsp:cNvSpPr/>
      </dsp:nvSpPr>
      <dsp:spPr>
        <a:xfrm>
          <a:off x="3592229" y="886345"/>
          <a:ext cx="2912894" cy="284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09"/>
              </a:lnTo>
              <a:lnTo>
                <a:pt x="2912894" y="142009"/>
              </a:lnTo>
              <a:lnTo>
                <a:pt x="2912894" y="28401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44B29-231D-44AE-BFFC-9A18CC1D8F26}">
      <dsp:nvSpPr>
        <dsp:cNvPr id="0" name=""/>
        <dsp:cNvSpPr/>
      </dsp:nvSpPr>
      <dsp:spPr>
        <a:xfrm>
          <a:off x="138345" y="1846603"/>
          <a:ext cx="202871" cy="3502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2911"/>
              </a:lnTo>
              <a:lnTo>
                <a:pt x="202871" y="350291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F4F82-AE66-4671-9E99-1BB6C7BCBA25}">
      <dsp:nvSpPr>
        <dsp:cNvPr id="0" name=""/>
        <dsp:cNvSpPr/>
      </dsp:nvSpPr>
      <dsp:spPr>
        <a:xfrm>
          <a:off x="138345" y="1846603"/>
          <a:ext cx="202871" cy="2542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2654"/>
              </a:lnTo>
              <a:lnTo>
                <a:pt x="202871" y="25426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6E12F-C3CE-469B-BA41-7C32647C89DF}">
      <dsp:nvSpPr>
        <dsp:cNvPr id="0" name=""/>
        <dsp:cNvSpPr/>
      </dsp:nvSpPr>
      <dsp:spPr>
        <a:xfrm>
          <a:off x="138345" y="1846603"/>
          <a:ext cx="202871" cy="1582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2396"/>
              </a:lnTo>
              <a:lnTo>
                <a:pt x="202871" y="158239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6153B-3724-4BAA-92C3-C7D6DC3DB8C9}">
      <dsp:nvSpPr>
        <dsp:cNvPr id="0" name=""/>
        <dsp:cNvSpPr/>
      </dsp:nvSpPr>
      <dsp:spPr>
        <a:xfrm>
          <a:off x="138345" y="1846603"/>
          <a:ext cx="202871" cy="622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138"/>
              </a:lnTo>
              <a:lnTo>
                <a:pt x="202871" y="6221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36191-198C-4F6E-80C7-64EC7DD25B3D}">
      <dsp:nvSpPr>
        <dsp:cNvPr id="0" name=""/>
        <dsp:cNvSpPr/>
      </dsp:nvSpPr>
      <dsp:spPr>
        <a:xfrm>
          <a:off x="679335" y="886345"/>
          <a:ext cx="2912894" cy="284019"/>
        </a:xfrm>
        <a:custGeom>
          <a:avLst/>
          <a:gdLst/>
          <a:ahLst/>
          <a:cxnLst/>
          <a:rect l="0" t="0" r="0" b="0"/>
          <a:pathLst>
            <a:path>
              <a:moveTo>
                <a:pt x="2912894" y="0"/>
              </a:moveTo>
              <a:lnTo>
                <a:pt x="2912894" y="142009"/>
              </a:lnTo>
              <a:lnTo>
                <a:pt x="0" y="142009"/>
              </a:lnTo>
              <a:lnTo>
                <a:pt x="0" y="28401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46F3C-E627-4353-BAB9-9F554CAD5D6D}">
      <dsp:nvSpPr>
        <dsp:cNvPr id="0" name=""/>
        <dsp:cNvSpPr/>
      </dsp:nvSpPr>
      <dsp:spPr>
        <a:xfrm>
          <a:off x="2915991" y="210108"/>
          <a:ext cx="1352475" cy="6762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Definiciones de Seguridad</a:t>
          </a:r>
          <a:endParaRPr lang="es-MX" sz="1000" kern="1200" dirty="0"/>
        </a:p>
      </dsp:txBody>
      <dsp:txXfrm>
        <a:off x="2915991" y="210108"/>
        <a:ext cx="1352475" cy="676237"/>
      </dsp:txXfrm>
    </dsp:sp>
    <dsp:sp modelId="{B9FD477A-577F-492D-B369-C5003B54E5B4}">
      <dsp:nvSpPr>
        <dsp:cNvPr id="0" name=""/>
        <dsp:cNvSpPr/>
      </dsp:nvSpPr>
      <dsp:spPr>
        <a:xfrm>
          <a:off x="3097" y="1170365"/>
          <a:ext cx="1352475" cy="6762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Niveles de medidas de Seguridad</a:t>
          </a:r>
          <a:endParaRPr lang="es-MX" sz="1000" kern="1200" dirty="0"/>
        </a:p>
      </dsp:txBody>
      <dsp:txXfrm>
        <a:off x="3097" y="1170365"/>
        <a:ext cx="1352475" cy="676237"/>
      </dsp:txXfrm>
    </dsp:sp>
    <dsp:sp modelId="{0A1101F2-56E0-430A-A060-6B80F88863AC}">
      <dsp:nvSpPr>
        <dsp:cNvPr id="0" name=""/>
        <dsp:cNvSpPr/>
      </dsp:nvSpPr>
      <dsp:spPr>
        <a:xfrm>
          <a:off x="341216" y="2130623"/>
          <a:ext cx="1352475" cy="676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Físico: Brindar seguridad a los espacios y puertos de nuestros computadores</a:t>
          </a:r>
          <a:endParaRPr lang="es-MX" sz="1000" kern="1200" dirty="0"/>
        </a:p>
      </dsp:txBody>
      <dsp:txXfrm>
        <a:off x="341216" y="2130623"/>
        <a:ext cx="1352475" cy="676237"/>
      </dsp:txXfrm>
    </dsp:sp>
    <dsp:sp modelId="{573C354C-17C1-4656-8C86-FD383E96FC11}">
      <dsp:nvSpPr>
        <dsp:cNvPr id="0" name=""/>
        <dsp:cNvSpPr/>
      </dsp:nvSpPr>
      <dsp:spPr>
        <a:xfrm>
          <a:off x="341216" y="3090881"/>
          <a:ext cx="1352475" cy="676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Humano: Asegurarse de la confiabilidad de los usuarios, incluso en el caso de un soborno</a:t>
          </a:r>
          <a:endParaRPr lang="es-MX" sz="1000" kern="1200" dirty="0"/>
        </a:p>
      </dsp:txBody>
      <dsp:txXfrm>
        <a:off x="341216" y="3090881"/>
        <a:ext cx="1352475" cy="676237"/>
      </dsp:txXfrm>
    </dsp:sp>
    <dsp:sp modelId="{0518818C-5A22-4AD7-A023-F8D8242FED7F}">
      <dsp:nvSpPr>
        <dsp:cNvPr id="0" name=""/>
        <dsp:cNvSpPr/>
      </dsp:nvSpPr>
      <dsp:spPr>
        <a:xfrm>
          <a:off x="341216" y="4051138"/>
          <a:ext cx="1352475" cy="676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Sistema Operativo: Autoprotección del sistema ante fallos de seguridad</a:t>
          </a:r>
          <a:endParaRPr lang="es-MX" sz="1000" kern="1200" dirty="0"/>
        </a:p>
      </dsp:txBody>
      <dsp:txXfrm>
        <a:off x="341216" y="4051138"/>
        <a:ext cx="1352475" cy="676237"/>
      </dsp:txXfrm>
    </dsp:sp>
    <dsp:sp modelId="{8B0D9B4D-6A00-409D-A468-B1299DECEB80}">
      <dsp:nvSpPr>
        <dsp:cNvPr id="0" name=""/>
        <dsp:cNvSpPr/>
      </dsp:nvSpPr>
      <dsp:spPr>
        <a:xfrm>
          <a:off x="341216" y="5011396"/>
          <a:ext cx="1352475" cy="676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Red: Protección a la interceptación de datos que puedan tenerse a través conexiones</a:t>
          </a:r>
          <a:endParaRPr lang="es-MX" sz="1000" kern="1200" dirty="0"/>
        </a:p>
      </dsp:txBody>
      <dsp:txXfrm>
        <a:off x="341216" y="5011396"/>
        <a:ext cx="1352475" cy="676237"/>
      </dsp:txXfrm>
    </dsp:sp>
    <dsp:sp modelId="{B132A731-FEC4-4D10-9163-3BE8F8E11D4D}">
      <dsp:nvSpPr>
        <dsp:cNvPr id="0" name=""/>
        <dsp:cNvSpPr/>
      </dsp:nvSpPr>
      <dsp:spPr>
        <a:xfrm>
          <a:off x="5828886" y="1170365"/>
          <a:ext cx="1352475" cy="6762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Amenazas Relacionadas con Programas </a:t>
          </a:r>
          <a:endParaRPr lang="es-MX" sz="1000" kern="1200" dirty="0"/>
        </a:p>
      </dsp:txBody>
      <dsp:txXfrm>
        <a:off x="5828886" y="1170365"/>
        <a:ext cx="1352475" cy="676237"/>
      </dsp:txXfrm>
    </dsp:sp>
    <dsp:sp modelId="{03A6EEB4-D930-4D83-AA39-BF4781E8441C}">
      <dsp:nvSpPr>
        <dsp:cNvPr id="0" name=""/>
        <dsp:cNvSpPr/>
      </dsp:nvSpPr>
      <dsp:spPr>
        <a:xfrm>
          <a:off x="1977711" y="2130623"/>
          <a:ext cx="1352475" cy="676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Caballo de Troya</a:t>
          </a:r>
          <a:endParaRPr lang="es-MX" sz="1000" kern="1200" dirty="0"/>
        </a:p>
      </dsp:txBody>
      <dsp:txXfrm>
        <a:off x="1977711" y="2130623"/>
        <a:ext cx="1352475" cy="676237"/>
      </dsp:txXfrm>
    </dsp:sp>
    <dsp:sp modelId="{BAD5FFCE-2DC8-442B-B3C2-7174E10A5165}">
      <dsp:nvSpPr>
        <dsp:cNvPr id="0" name=""/>
        <dsp:cNvSpPr/>
      </dsp:nvSpPr>
      <dsp:spPr>
        <a:xfrm>
          <a:off x="1977711" y="3090881"/>
          <a:ext cx="1352475" cy="676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Segmento de código que utilice inapropiadamente su entorno</a:t>
          </a:r>
          <a:endParaRPr lang="es-MX" sz="1000" kern="1200" dirty="0"/>
        </a:p>
      </dsp:txBody>
      <dsp:txXfrm>
        <a:off x="1977711" y="3090881"/>
        <a:ext cx="1352475" cy="676237"/>
      </dsp:txXfrm>
    </dsp:sp>
    <dsp:sp modelId="{5F01A2EC-297C-4BDB-9C31-8DA2B4E60F5D}">
      <dsp:nvSpPr>
        <dsp:cNvPr id="0" name=""/>
        <dsp:cNvSpPr/>
      </dsp:nvSpPr>
      <dsp:spPr>
        <a:xfrm>
          <a:off x="2315830" y="4051138"/>
          <a:ext cx="1352475" cy="676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Ejemplo: Línea de Código de en una hoja de Word</a:t>
          </a:r>
          <a:endParaRPr lang="es-MX" sz="1000" kern="1200" dirty="0"/>
        </a:p>
      </dsp:txBody>
      <dsp:txXfrm>
        <a:off x="2315830" y="4051138"/>
        <a:ext cx="1352475" cy="676237"/>
      </dsp:txXfrm>
    </dsp:sp>
    <dsp:sp modelId="{5371EF1F-F39A-404F-8653-751EA9EA48B7}">
      <dsp:nvSpPr>
        <dsp:cNvPr id="0" name=""/>
        <dsp:cNvSpPr/>
      </dsp:nvSpPr>
      <dsp:spPr>
        <a:xfrm>
          <a:off x="3614207" y="2130623"/>
          <a:ext cx="1352475" cy="676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Puerta Trasera</a:t>
          </a:r>
          <a:endParaRPr lang="es-MX" sz="1000" kern="1200" dirty="0"/>
        </a:p>
      </dsp:txBody>
      <dsp:txXfrm>
        <a:off x="3614207" y="2130623"/>
        <a:ext cx="1352475" cy="676237"/>
      </dsp:txXfrm>
    </dsp:sp>
    <dsp:sp modelId="{5DCE26A3-AC50-4100-8008-164E97371839}">
      <dsp:nvSpPr>
        <dsp:cNvPr id="0" name=""/>
        <dsp:cNvSpPr/>
      </dsp:nvSpPr>
      <dsp:spPr>
        <a:xfrm>
          <a:off x="3952326" y="3090881"/>
          <a:ext cx="1352475" cy="676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Brecha de seguridad a la cual solo el diseñador tiene acceso</a:t>
          </a:r>
          <a:endParaRPr lang="es-MX" sz="1000" kern="1200" dirty="0"/>
        </a:p>
      </dsp:txBody>
      <dsp:txXfrm>
        <a:off x="3952326" y="3090881"/>
        <a:ext cx="1352475" cy="676237"/>
      </dsp:txXfrm>
    </dsp:sp>
    <dsp:sp modelId="{A1D180EA-915A-4280-944E-612A4F8DC192}">
      <dsp:nvSpPr>
        <dsp:cNvPr id="0" name=""/>
        <dsp:cNvSpPr/>
      </dsp:nvSpPr>
      <dsp:spPr>
        <a:xfrm>
          <a:off x="5588821" y="2130623"/>
          <a:ext cx="1352475" cy="676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Bomba Lógica</a:t>
          </a:r>
          <a:endParaRPr lang="es-MX" sz="1000" kern="1200" dirty="0"/>
        </a:p>
      </dsp:txBody>
      <dsp:txXfrm>
        <a:off x="5588821" y="2130623"/>
        <a:ext cx="1352475" cy="676237"/>
      </dsp:txXfrm>
    </dsp:sp>
    <dsp:sp modelId="{DDAD8D73-9882-46CF-B984-4CE032BA1F1C}">
      <dsp:nvSpPr>
        <dsp:cNvPr id="0" name=""/>
        <dsp:cNvSpPr/>
      </dsp:nvSpPr>
      <dsp:spPr>
        <a:xfrm>
          <a:off x="5588821" y="3090881"/>
          <a:ext cx="1352475" cy="676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Programas capaces de iniciar incidentes dados ciertos contextos</a:t>
          </a:r>
          <a:endParaRPr lang="es-MX" sz="1000" kern="1200" dirty="0"/>
        </a:p>
      </dsp:txBody>
      <dsp:txXfrm>
        <a:off x="5588821" y="3090881"/>
        <a:ext cx="1352475" cy="676237"/>
      </dsp:txXfrm>
    </dsp:sp>
    <dsp:sp modelId="{C0F215F8-0BCD-4171-AFB8-6598693C706E}">
      <dsp:nvSpPr>
        <dsp:cNvPr id="0" name=""/>
        <dsp:cNvSpPr/>
      </dsp:nvSpPr>
      <dsp:spPr>
        <a:xfrm>
          <a:off x="5926940" y="4051138"/>
          <a:ext cx="1352475" cy="676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Se daría si un programador genera un acceso remoto al quedar fuera de un proyecto</a:t>
          </a:r>
          <a:endParaRPr lang="es-MX" sz="1000" kern="1200" dirty="0"/>
        </a:p>
      </dsp:txBody>
      <dsp:txXfrm>
        <a:off x="5926940" y="4051138"/>
        <a:ext cx="1352475" cy="676237"/>
      </dsp:txXfrm>
    </dsp:sp>
    <dsp:sp modelId="{DA1FA74D-490C-473C-B457-BEE9E04A1C83}">
      <dsp:nvSpPr>
        <dsp:cNvPr id="0" name=""/>
        <dsp:cNvSpPr/>
      </dsp:nvSpPr>
      <dsp:spPr>
        <a:xfrm>
          <a:off x="7225317" y="2130623"/>
          <a:ext cx="1352475" cy="676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Desbordamiento de pila o buffer</a:t>
          </a:r>
          <a:endParaRPr lang="es-MX" sz="1000" kern="1200" dirty="0"/>
        </a:p>
      </dsp:txBody>
      <dsp:txXfrm>
        <a:off x="7225317" y="2130623"/>
        <a:ext cx="1352475" cy="676237"/>
      </dsp:txXfrm>
    </dsp:sp>
    <dsp:sp modelId="{DD6683A8-322A-4D56-BD0C-0FE68B309DC3}">
      <dsp:nvSpPr>
        <dsp:cNvPr id="0" name=""/>
        <dsp:cNvSpPr/>
      </dsp:nvSpPr>
      <dsp:spPr>
        <a:xfrm>
          <a:off x="7225317" y="3090881"/>
          <a:ext cx="1352475" cy="676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Envió mayor de datos al esperado</a:t>
          </a:r>
          <a:endParaRPr lang="es-MX" sz="1000" kern="1200" dirty="0"/>
        </a:p>
      </dsp:txBody>
      <dsp:txXfrm>
        <a:off x="7225317" y="3090881"/>
        <a:ext cx="1352475" cy="676237"/>
      </dsp:txXfrm>
    </dsp:sp>
    <dsp:sp modelId="{4FCE66D6-A844-4C5D-8911-AFF1DDB04C9B}">
      <dsp:nvSpPr>
        <dsp:cNvPr id="0" name=""/>
        <dsp:cNvSpPr/>
      </dsp:nvSpPr>
      <dsp:spPr>
        <a:xfrm>
          <a:off x="7563436" y="4051138"/>
          <a:ext cx="1352475" cy="676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Desbordar un campo de entrada</a:t>
          </a:r>
          <a:endParaRPr lang="es-MX" sz="1000" kern="1200" dirty="0"/>
        </a:p>
      </dsp:txBody>
      <dsp:txXfrm>
        <a:off x="7563436" y="4051138"/>
        <a:ext cx="1352475" cy="676237"/>
      </dsp:txXfrm>
    </dsp:sp>
    <dsp:sp modelId="{DE0C790C-DE2D-4B3E-83D2-DC6D61841FBD}">
      <dsp:nvSpPr>
        <dsp:cNvPr id="0" name=""/>
        <dsp:cNvSpPr/>
      </dsp:nvSpPr>
      <dsp:spPr>
        <a:xfrm>
          <a:off x="7563436" y="5011396"/>
          <a:ext cx="1352475" cy="676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Sobrescribir la dirección del retorno de una pila</a:t>
          </a:r>
          <a:endParaRPr lang="es-MX" sz="1000" kern="1200" dirty="0"/>
        </a:p>
      </dsp:txBody>
      <dsp:txXfrm>
        <a:off x="7563436" y="5011396"/>
        <a:ext cx="1352475" cy="676237"/>
      </dsp:txXfrm>
    </dsp:sp>
    <dsp:sp modelId="{7815E6A4-41D3-400A-98A7-2E9B4E44E7A0}">
      <dsp:nvSpPr>
        <dsp:cNvPr id="0" name=""/>
        <dsp:cNvSpPr/>
      </dsp:nvSpPr>
      <dsp:spPr>
        <a:xfrm>
          <a:off x="9680060" y="2130623"/>
          <a:ext cx="1352475" cy="676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Virus</a:t>
          </a:r>
          <a:endParaRPr lang="es-MX" sz="1000" kern="1200" dirty="0"/>
        </a:p>
      </dsp:txBody>
      <dsp:txXfrm>
        <a:off x="9680060" y="2130623"/>
        <a:ext cx="1352475" cy="676237"/>
      </dsp:txXfrm>
    </dsp:sp>
    <dsp:sp modelId="{8B048CA3-0EF6-446A-808D-5464FA7429A6}">
      <dsp:nvSpPr>
        <dsp:cNvPr id="0" name=""/>
        <dsp:cNvSpPr/>
      </dsp:nvSpPr>
      <dsp:spPr>
        <a:xfrm>
          <a:off x="8861812" y="3090881"/>
          <a:ext cx="1352475" cy="676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Fragmento de código en un programa legitimo</a:t>
          </a:r>
          <a:endParaRPr lang="es-MX" sz="1000" kern="1200" dirty="0"/>
        </a:p>
      </dsp:txBody>
      <dsp:txXfrm>
        <a:off x="8861812" y="3090881"/>
        <a:ext cx="1352475" cy="676237"/>
      </dsp:txXfrm>
    </dsp:sp>
    <dsp:sp modelId="{D656E62E-668B-45C1-A6CB-90D3CF8C07F7}">
      <dsp:nvSpPr>
        <dsp:cNvPr id="0" name=""/>
        <dsp:cNvSpPr/>
      </dsp:nvSpPr>
      <dsp:spPr>
        <a:xfrm>
          <a:off x="10498308" y="3090881"/>
          <a:ext cx="1352475" cy="676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Categorías</a:t>
          </a:r>
          <a:endParaRPr lang="es-MX" sz="1000" kern="1200" dirty="0"/>
        </a:p>
      </dsp:txBody>
      <dsp:txXfrm>
        <a:off x="10498308" y="3090881"/>
        <a:ext cx="1352475" cy="676237"/>
      </dsp:txXfrm>
    </dsp:sp>
    <dsp:sp modelId="{8969F986-481E-48A7-8054-6F9B8D93642F}">
      <dsp:nvSpPr>
        <dsp:cNvPr id="0" name=""/>
        <dsp:cNvSpPr/>
      </dsp:nvSpPr>
      <dsp:spPr>
        <a:xfrm>
          <a:off x="10836426" y="4051138"/>
          <a:ext cx="1352475" cy="676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Archivo:  Modificación de un archivo o programa</a:t>
          </a:r>
          <a:endParaRPr lang="es-MX" sz="1000" kern="1200" dirty="0"/>
        </a:p>
      </dsp:txBody>
      <dsp:txXfrm>
        <a:off x="10836426" y="4051138"/>
        <a:ext cx="1352475" cy="676237"/>
      </dsp:txXfrm>
    </dsp:sp>
    <dsp:sp modelId="{A72D4A85-C79D-421A-8F27-896EFD37177E}">
      <dsp:nvSpPr>
        <dsp:cNvPr id="0" name=""/>
        <dsp:cNvSpPr/>
      </dsp:nvSpPr>
      <dsp:spPr>
        <a:xfrm>
          <a:off x="10836426" y="5011396"/>
          <a:ext cx="1352475" cy="676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Arranque: Infección del sector de arranque de un sistema</a:t>
          </a:r>
          <a:endParaRPr lang="es-MX" sz="1000" kern="1200" dirty="0"/>
        </a:p>
      </dsp:txBody>
      <dsp:txXfrm>
        <a:off x="10836426" y="5011396"/>
        <a:ext cx="1352475" cy="676237"/>
      </dsp:txXfrm>
    </dsp:sp>
    <dsp:sp modelId="{36714653-E036-4D9B-A685-66AB19529479}">
      <dsp:nvSpPr>
        <dsp:cNvPr id="0" name=""/>
        <dsp:cNvSpPr/>
      </dsp:nvSpPr>
      <dsp:spPr>
        <a:xfrm>
          <a:off x="10836426" y="5971654"/>
          <a:ext cx="1352475" cy="676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Macro: Son aquellos escritos en lenguajes de alto nivel</a:t>
          </a:r>
          <a:endParaRPr lang="es-MX" sz="1000" kern="1200" dirty="0"/>
        </a:p>
      </dsp:txBody>
      <dsp:txXfrm>
        <a:off x="10836426" y="5971654"/>
        <a:ext cx="1352475" cy="676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DBFDC-CFD0-4350-9C25-EF933FF86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F9F17-57AC-4D82-B3A5-ECB9045C3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CD8B6D-162A-44F4-84E7-1553BAB7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1AA-4D17-4E37-98AD-D232EFDEEF5C}" type="datetimeFigureOut">
              <a:rPr lang="es-MX" smtClean="0"/>
              <a:t>20/01/2021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2EA512-4683-4368-BBD9-793ED316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683B0F-FCD8-458B-99E2-2F2303C8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60F4-B73A-4D98-AFDC-1E2BE6FD58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162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1989F-BB1E-46BD-B285-D9AECC53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30DB16-F5F0-437C-AB8B-F6F7EA2BA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2FE6F3-FC23-4D68-ABB6-5709C477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1AA-4D17-4E37-98AD-D232EFDEEF5C}" type="datetimeFigureOut">
              <a:rPr lang="es-MX" smtClean="0"/>
              <a:t>20/01/2021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28FE21-37D8-457F-B5B3-7EA7F779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B5A6DC-EFEA-44E9-8309-E58BB0BD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60F4-B73A-4D98-AFDC-1E2BE6FD58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172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0C5EE1-FC7A-40E0-BA97-25EC33E0E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B4812D-D140-4C24-B99F-7DBB2BF4C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CF798-8B79-425A-9339-C8CD542C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1AA-4D17-4E37-98AD-D232EFDEEF5C}" type="datetimeFigureOut">
              <a:rPr lang="es-MX" smtClean="0"/>
              <a:t>20/01/2021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0488B3-82D7-4A5E-9294-ACCA9477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05EC2D-06AC-485C-8F09-EEF5F9D9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60F4-B73A-4D98-AFDC-1E2BE6FD58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93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48F60-044B-4D99-9B18-9802D028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ECCD4D-1B24-44FE-9292-D57A12D1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8CB70-4063-4CFA-8699-42DD0C32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1AA-4D17-4E37-98AD-D232EFDEEF5C}" type="datetimeFigureOut">
              <a:rPr lang="es-MX" smtClean="0"/>
              <a:t>20/01/2021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AA51B7-1575-44EC-848D-FF3731E2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20801E-D8D8-47AF-A496-6309D768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60F4-B73A-4D98-AFDC-1E2BE6FD58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057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892BE-A4D9-4663-A49B-A5310F0E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839539-DCDB-4016-9170-F85439DE2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18568E-3C5D-49DC-9C1E-0C07A99E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1AA-4D17-4E37-98AD-D232EFDEEF5C}" type="datetimeFigureOut">
              <a:rPr lang="es-MX" smtClean="0"/>
              <a:t>20/01/2021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926CC-C774-4F5B-9B83-005570DD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9ED7F0-D200-4326-B386-8A2F4680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60F4-B73A-4D98-AFDC-1E2BE6FD58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34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1F1C0-6FF8-4912-97F6-5C8DD40D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53B109-45DA-4AD1-BC93-A84776166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96C7E7-A1B5-4EB8-9AE7-8AD538368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C394E-F529-4FB3-ADA0-1C3EBE6A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1AA-4D17-4E37-98AD-D232EFDEEF5C}" type="datetimeFigureOut">
              <a:rPr lang="es-MX" smtClean="0"/>
              <a:t>20/01/2021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AB2C0A-58D2-407B-94F9-D21EBDAC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CBF7E6-FADA-40EF-8784-B7B744E7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60F4-B73A-4D98-AFDC-1E2BE6FD58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52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89728-C97E-4E35-B952-42E88F82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A7A53E-767F-4DDF-8EA8-C465547E1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F5C84A-8D2D-41CB-B729-9DE28521F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BF548B-2F61-41FB-94DE-377703E39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422957-26DD-457F-A0A8-8D94DB708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D9B5DF-E93E-42C8-B756-413F4264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1AA-4D17-4E37-98AD-D232EFDEEF5C}" type="datetimeFigureOut">
              <a:rPr lang="es-MX" smtClean="0"/>
              <a:t>20/01/2021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7F8158-CEF8-445B-9D34-736FBE79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FEC2CC-89CD-4087-BADD-67105110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60F4-B73A-4D98-AFDC-1E2BE6FD58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1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1AC74-E12F-4698-9B8D-6E2A4F53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175A3F-19BC-4378-8CB3-9CC2C7A2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1AA-4D17-4E37-98AD-D232EFDEEF5C}" type="datetimeFigureOut">
              <a:rPr lang="es-MX" smtClean="0"/>
              <a:t>20/01/2021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1F027D-EF92-4F15-8FDC-A504E8FB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F0DDA0-9EE4-491D-9434-25C26E90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60F4-B73A-4D98-AFDC-1E2BE6FD58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55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F57F90-EECC-43F5-B9D5-559BA3EE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1AA-4D17-4E37-98AD-D232EFDEEF5C}" type="datetimeFigureOut">
              <a:rPr lang="es-MX" smtClean="0"/>
              <a:t>20/01/2021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4449FA-3C6D-4126-8DD1-E1E984BD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65FDF8-A402-4D3C-B183-65199B6E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60F4-B73A-4D98-AFDC-1E2BE6FD58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412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3D189-4049-4491-B425-F13B4DE5E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4E1F3A-75AA-4050-BA2F-54D71F207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0F18B7-AE1C-4F0D-B049-EEB0410AB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F735C4-13F7-449F-AB69-E36A3418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1AA-4D17-4E37-98AD-D232EFDEEF5C}" type="datetimeFigureOut">
              <a:rPr lang="es-MX" smtClean="0"/>
              <a:t>20/01/2021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4F7EAA-BB37-465B-AE91-FE3E8F45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73912C-03C8-421F-80A1-C445EB79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60F4-B73A-4D98-AFDC-1E2BE6FD58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48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1C83B-7F17-4710-8507-C8EB8959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B7FE0E-0679-4FDA-B297-A220C0A7B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CD20C2-67FF-447D-966C-1263C5F66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4B9D17-8A01-4297-B929-0291C158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1AA-4D17-4E37-98AD-D232EFDEEF5C}" type="datetimeFigureOut">
              <a:rPr lang="es-MX" smtClean="0"/>
              <a:t>20/01/2021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497C57-3DF1-4526-8590-6500368E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75A45-17BF-44E4-B216-1F9C2934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60F4-B73A-4D98-AFDC-1E2BE6FD58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73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647870-0484-48FD-92DF-A9392CAA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B0083F-B9AB-496E-BBF2-929E26669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231E5B-FD2D-458A-A434-103E0BF3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01AA-4D17-4E37-98AD-D232EFDEEF5C}" type="datetimeFigureOut">
              <a:rPr lang="es-MX" smtClean="0"/>
              <a:t>20/01/2021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68F5FD-6A62-4A0D-9FC8-4FCB39F75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CE8FDB-8C20-4AD9-A047-E5AB53D16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60F4-B73A-4D98-AFDC-1E2BE6FD58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439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3263DA4A-2572-45AA-BF64-FDBD3A0EC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42551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464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B7792FC-73CE-4808-B573-D48C456844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8599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1930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302</Words>
  <Application>Microsoft Office PowerPoint</Application>
  <PresentationFormat>Panorámica</PresentationFormat>
  <Paragraphs>46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olivermanuelh@gmail.com</dc:creator>
  <cp:lastModifiedBy>olivermanuelh@gmail.com</cp:lastModifiedBy>
  <cp:revision>1</cp:revision>
  <dcterms:created xsi:type="dcterms:W3CDTF">2021-01-20T12:53:25Z</dcterms:created>
  <dcterms:modified xsi:type="dcterms:W3CDTF">2021-01-20T13:33:51Z</dcterms:modified>
</cp:coreProperties>
</file>