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5816e3227938435e" Type="http://schemas.microsoft.com/office/2006/relationships/ui/extensibility" Target="customUI/customUI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20"/>
  </p:notesMasterIdLst>
  <p:handoutMasterIdLst>
    <p:handoutMasterId r:id="rId21"/>
  </p:handoutMasterIdLst>
  <p:sldIdLst>
    <p:sldId id="322" r:id="rId2"/>
    <p:sldId id="885" r:id="rId3"/>
    <p:sldId id="879" r:id="rId4"/>
    <p:sldId id="880" r:id="rId5"/>
    <p:sldId id="1225" r:id="rId6"/>
    <p:sldId id="896" r:id="rId7"/>
    <p:sldId id="867" r:id="rId8"/>
    <p:sldId id="875" r:id="rId9"/>
    <p:sldId id="1226" r:id="rId10"/>
    <p:sldId id="549" r:id="rId11"/>
    <p:sldId id="848" r:id="rId12"/>
    <p:sldId id="849" r:id="rId13"/>
    <p:sldId id="766" r:id="rId14"/>
    <p:sldId id="792" r:id="rId15"/>
    <p:sldId id="767" r:id="rId16"/>
    <p:sldId id="552" r:id="rId17"/>
    <p:sldId id="768" r:id="rId18"/>
    <p:sldId id="553" r:id="rId19"/>
  </p:sldIdLst>
  <p:sldSz cx="12188825" cy="6858000"/>
  <p:notesSz cx="9296400" cy="7010400"/>
  <p:custDataLst>
    <p:tags r:id="rId22"/>
  </p:custDataLst>
  <p:defaultTextStyle>
    <a:defPPr>
      <a:defRPr lang="fr-FR"/>
    </a:defPPr>
    <a:lvl1pPr algn="l" defTabSz="1086840" rtl="0" fontAlgn="base">
      <a:spcBef>
        <a:spcPct val="0"/>
      </a:spcBef>
      <a:spcAft>
        <a:spcPct val="0"/>
      </a:spcAft>
      <a:defRPr sz="2107" kern="1200">
        <a:solidFill>
          <a:schemeClr val="tx1"/>
        </a:solidFill>
        <a:latin typeface="Arial" charset="0"/>
        <a:ea typeface="+mn-ea"/>
        <a:cs typeface="Arial" charset="0"/>
      </a:defRPr>
    </a:lvl1pPr>
    <a:lvl2pPr marL="543420" indent="-157939" algn="l" defTabSz="1086840" rtl="0" fontAlgn="base">
      <a:spcBef>
        <a:spcPct val="0"/>
      </a:spcBef>
      <a:spcAft>
        <a:spcPct val="0"/>
      </a:spcAft>
      <a:defRPr sz="2107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86840" indent="-315878" algn="l" defTabSz="1086840" rtl="0" fontAlgn="base">
      <a:spcBef>
        <a:spcPct val="0"/>
      </a:spcBef>
      <a:spcAft>
        <a:spcPct val="0"/>
      </a:spcAft>
      <a:defRPr sz="2107" kern="1200">
        <a:solidFill>
          <a:schemeClr val="tx1"/>
        </a:solidFill>
        <a:latin typeface="Arial" charset="0"/>
        <a:ea typeface="+mn-ea"/>
        <a:cs typeface="Arial" charset="0"/>
      </a:defRPr>
    </a:lvl3pPr>
    <a:lvl4pPr marL="1631599" indent="-475158" algn="l" defTabSz="1086840" rtl="0" fontAlgn="base">
      <a:spcBef>
        <a:spcPct val="0"/>
      </a:spcBef>
      <a:spcAft>
        <a:spcPct val="0"/>
      </a:spcAft>
      <a:defRPr sz="2107" kern="1200">
        <a:solidFill>
          <a:schemeClr val="tx1"/>
        </a:solidFill>
        <a:latin typeface="Arial" charset="0"/>
        <a:ea typeface="+mn-ea"/>
        <a:cs typeface="Arial" charset="0"/>
      </a:defRPr>
    </a:lvl4pPr>
    <a:lvl5pPr marL="2175019" indent="-633098" algn="l" defTabSz="1086840" rtl="0" fontAlgn="base">
      <a:spcBef>
        <a:spcPct val="0"/>
      </a:spcBef>
      <a:spcAft>
        <a:spcPct val="0"/>
      </a:spcAft>
      <a:defRPr sz="2107" kern="1200">
        <a:solidFill>
          <a:schemeClr val="tx1"/>
        </a:solidFill>
        <a:latin typeface="Arial" charset="0"/>
        <a:ea typeface="+mn-ea"/>
        <a:cs typeface="Arial" charset="0"/>
      </a:defRPr>
    </a:lvl5pPr>
    <a:lvl6pPr marL="1927401" algn="l" defTabSz="770962" rtl="0" eaLnBrk="1" latinLnBrk="0" hangingPunct="1">
      <a:defRPr sz="2107" kern="1200">
        <a:solidFill>
          <a:schemeClr val="tx1"/>
        </a:solidFill>
        <a:latin typeface="Arial" charset="0"/>
        <a:ea typeface="+mn-ea"/>
        <a:cs typeface="Arial" charset="0"/>
      </a:defRPr>
    </a:lvl6pPr>
    <a:lvl7pPr marL="2312882" algn="l" defTabSz="770962" rtl="0" eaLnBrk="1" latinLnBrk="0" hangingPunct="1">
      <a:defRPr sz="2107" kern="1200">
        <a:solidFill>
          <a:schemeClr val="tx1"/>
        </a:solidFill>
        <a:latin typeface="Arial" charset="0"/>
        <a:ea typeface="+mn-ea"/>
        <a:cs typeface="Arial" charset="0"/>
      </a:defRPr>
    </a:lvl7pPr>
    <a:lvl8pPr marL="2698361" algn="l" defTabSz="770962" rtl="0" eaLnBrk="1" latinLnBrk="0" hangingPunct="1">
      <a:defRPr sz="2107" kern="1200">
        <a:solidFill>
          <a:schemeClr val="tx1"/>
        </a:solidFill>
        <a:latin typeface="Arial" charset="0"/>
        <a:ea typeface="+mn-ea"/>
        <a:cs typeface="Arial" charset="0"/>
      </a:defRPr>
    </a:lvl8pPr>
    <a:lvl9pPr marL="3083842" algn="l" defTabSz="770962" rtl="0" eaLnBrk="1" latinLnBrk="0" hangingPunct="1">
      <a:defRPr sz="2107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RFLP" id="{FB2D238B-0228-4FCA-A28E-28F3127A6E8D}">
          <p14:sldIdLst>
            <p14:sldId id="322"/>
            <p14:sldId id="885"/>
            <p14:sldId id="879"/>
            <p14:sldId id="880"/>
            <p14:sldId id="1225"/>
            <p14:sldId id="896"/>
            <p14:sldId id="867"/>
            <p14:sldId id="875"/>
            <p14:sldId id="1226"/>
            <p14:sldId id="549"/>
            <p14:sldId id="848"/>
            <p14:sldId id="849"/>
            <p14:sldId id="766"/>
            <p14:sldId id="792"/>
            <p14:sldId id="767"/>
            <p14:sldId id="552"/>
            <p14:sldId id="768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57" userDrawn="1">
          <p15:clr>
            <a:srgbClr val="A4A3A4"/>
          </p15:clr>
        </p15:guide>
        <p15:guide id="2" orient="horz" pos="348" userDrawn="1">
          <p15:clr>
            <a:srgbClr val="A4A3A4"/>
          </p15:clr>
        </p15:guide>
        <p15:guide id="3" orient="horz" pos="4119" userDrawn="1">
          <p15:clr>
            <a:srgbClr val="A4A3A4"/>
          </p15:clr>
        </p15:guide>
        <p15:guide id="4" orient="horz" pos="233" userDrawn="1">
          <p15:clr>
            <a:srgbClr val="A4A3A4"/>
          </p15:clr>
        </p15:guide>
        <p15:guide id="5" orient="horz" pos="319" userDrawn="1">
          <p15:clr>
            <a:srgbClr val="A4A3A4"/>
          </p15:clr>
        </p15:guide>
        <p15:guide id="6" pos="7375" userDrawn="1">
          <p15:clr>
            <a:srgbClr val="A4A3A4"/>
          </p15:clr>
        </p15:guide>
        <p15:guide id="7" pos="579" userDrawn="1">
          <p15:clr>
            <a:srgbClr val="A4A3A4"/>
          </p15:clr>
        </p15:guide>
        <p15:guide id="8" pos="4009" userDrawn="1">
          <p15:clr>
            <a:srgbClr val="A4A3A4"/>
          </p15:clr>
        </p15:guide>
        <p15:guide id="9" pos="1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ULSARA Nirav" initials="BN" lastIdx="1" clrIdx="7"/>
  <p:cmAuthor id="3" name="RUGGLES Lelynn (CONTRACTOR)" initials="RL(" lastIdx="143" clrIdx="4"/>
  <p:cmAuthor id="10" name="COVELLI Luis" initials="CL" lastIdx="38" clrIdx="9">
    <p:extLst>
      <p:ext uri="{19B8F6BF-5375-455C-9EA6-DF929625EA0E}">
        <p15:presenceInfo xmlns:p15="http://schemas.microsoft.com/office/powerpoint/2012/main" userId="S-1-5-21-2455101938-2081098319-3243300316-1010090" providerId="AD"/>
      </p:ext>
    </p:extLst>
  </p:cmAuthor>
  <p:cmAuthor id="4" name="RAMROOP Kristal" initials="KR" lastIdx="95" clrIdx="5"/>
  <p:cmAuthor id="5" name="MALIK Warfan (CONTRACTOR)" initials="MW(" lastIdx="17" clrIdx="2">
    <p:extLst>
      <p:ext uri="{19B8F6BF-5375-455C-9EA6-DF929625EA0E}">
        <p15:presenceInfo xmlns:p15="http://schemas.microsoft.com/office/powerpoint/2012/main" userId="S-1-5-21-2455101938-2081098319-3243300316-925389" providerId="AD"/>
      </p:ext>
    </p:extLst>
  </p:cmAuthor>
  <p:cmAuthor id="6" name="KHIRID Mayur" initials="KM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DA2"/>
    <a:srgbClr val="45B4FF"/>
    <a:srgbClr val="D5E8F2"/>
    <a:srgbClr val="000000"/>
    <a:srgbClr val="E87722"/>
    <a:srgbClr val="FC951A"/>
    <a:srgbClr val="569E16"/>
    <a:srgbClr val="4B6981"/>
    <a:srgbClr val="90A0AE"/>
    <a:srgbClr val="A6B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071" autoAdjust="0"/>
  </p:normalViewPr>
  <p:slideViewPr>
    <p:cSldViewPr snapToGrid="0" showGuides="1">
      <p:cViewPr varScale="1">
        <p:scale>
          <a:sx n="109" d="100"/>
          <a:sy n="109" d="100"/>
        </p:scale>
        <p:origin x="366" y="114"/>
      </p:cViewPr>
      <p:guideLst>
        <p:guide orient="horz" pos="657"/>
        <p:guide orient="horz" pos="348"/>
        <p:guide orient="horz" pos="4119"/>
        <p:guide orient="horz" pos="233"/>
        <p:guide orient="horz" pos="319"/>
        <p:guide pos="7375"/>
        <p:guide pos="579"/>
        <p:guide pos="4009"/>
        <p:guide pos="1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900"/>
    </p:cViewPr>
  </p:sorterViewPr>
  <p:notesViewPr>
    <p:cSldViewPr snapToGrid="0">
      <p:cViewPr varScale="1">
        <p:scale>
          <a:sx n="90" d="100"/>
          <a:sy n="90" d="100"/>
        </p:scale>
        <p:origin x="-126" y="-54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649C983-3A56-4EBD-9844-B68AC578C0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AD6B63F-2E5A-4038-AAEF-FD64C2C152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99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5889" y="564727"/>
            <a:ext cx="6797995" cy="283155"/>
            <a:chOff x="1133475" y="3533775"/>
            <a:chExt cx="4000502" cy="276999"/>
          </a:xfrm>
        </p:grpSpPr>
        <p:sp>
          <p:nvSpPr>
            <p:cNvPr id="23" name="TextBox 22"/>
            <p:cNvSpPr txBox="1"/>
            <p:nvPr/>
          </p:nvSpPr>
          <p:spPr>
            <a:xfrm>
              <a:off x="1133475" y="3533775"/>
              <a:ext cx="1914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tx1"/>
                  </a:solidFill>
                </a:rPr>
                <a:t>Title of the course -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82584" y="3533775"/>
              <a:ext cx="3151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tx1"/>
                  </a:solidFill>
                </a:rPr>
                <a:t>Title of the lesson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-638175" y="1187450"/>
            <a:ext cx="9096375" cy="5119688"/>
          </a:xfrm>
          <a:prstGeom prst="rect">
            <a:avLst/>
          </a:prstGeom>
          <a:noFill/>
          <a:effectLst>
            <a:outerShdw blurRad="88900" dist="127000" dir="2700000" algn="tl" rotWithShape="0">
              <a:schemeClr val="bg1">
                <a:alpha val="39000"/>
              </a:schemeClr>
            </a:outerShdw>
          </a:effectLst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13" name="Rectangle 52"/>
          <p:cNvSpPr txBox="1">
            <a:spLocks noChangeArrowheads="1"/>
          </p:cNvSpPr>
          <p:nvPr/>
        </p:nvSpPr>
        <p:spPr bwMode="auto">
          <a:xfrm>
            <a:off x="7495405" y="658551"/>
            <a:ext cx="567142" cy="11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62025">
              <a:defRPr sz="1300" b="1" i="1">
                <a:solidFill>
                  <a:srgbClr val="000099"/>
                </a:solidFill>
              </a:defRPr>
            </a:lvl1pPr>
          </a:lstStyle>
          <a:p>
            <a:pPr marL="0" marR="0" lvl="0" indent="0" algn="l" defTabSz="9803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COMPANION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52"/>
          <p:cNvSpPr txBox="1">
            <a:spLocks noChangeArrowheads="1"/>
          </p:cNvSpPr>
          <p:nvPr/>
        </p:nvSpPr>
        <p:spPr bwMode="auto">
          <a:xfrm>
            <a:off x="8153286" y="658551"/>
            <a:ext cx="72936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62025">
              <a:defRPr sz="1300" b="1" i="1">
                <a:solidFill>
                  <a:srgbClr val="000099"/>
                </a:solidFill>
              </a:defRPr>
            </a:lvl1pPr>
          </a:lstStyle>
          <a:p>
            <a:pPr marL="0" marR="0" lvl="0" indent="0" algn="l" defTabSz="9803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STUDENT GUIDE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8035976" y="713609"/>
            <a:ext cx="1540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772399" y="1134533"/>
            <a:ext cx="1320799" cy="527473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_____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________________________________________________________________________________________________________________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0" y="854593"/>
            <a:ext cx="9299448" cy="45720"/>
          </a:xfrm>
          <a:prstGeom prst="rect">
            <a:avLst/>
          </a:prstGeom>
          <a:solidFill>
            <a:schemeClr val="accent2"/>
          </a:solidFill>
          <a:ln w="3175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9110" tIns="34555" rIns="69110" bIns="34555" rtlCol="0" anchor="ctr"/>
          <a:lstStyle/>
          <a:p>
            <a:pPr algn="ctr" defTabSz="974264" rtl="0" fontAlgn="base">
              <a:spcBef>
                <a:spcPct val="0"/>
              </a:spcBef>
              <a:spcAft>
                <a:spcPct val="0"/>
              </a:spcAft>
            </a:pPr>
            <a:endParaRPr lang="en-US" sz="1900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5539" name="Picture 3" descr="C:\Documents and Settings\mxq\Local Settings\Temporary Internet Files\Content.IE5\GDJW26CZ\MCj044140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072" y="1227137"/>
            <a:ext cx="313267" cy="313267"/>
          </a:xfrm>
          <a:prstGeom prst="rect">
            <a:avLst/>
          </a:prstGeom>
          <a:noFill/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5"/>
          </p:nvPr>
        </p:nvSpPr>
        <p:spPr>
          <a:xfrm>
            <a:off x="8544558" y="6528406"/>
            <a:ext cx="548640" cy="201168"/>
          </a:xfrm>
          <a:prstGeom prst="rect">
            <a:avLst/>
          </a:prstGeom>
        </p:spPr>
        <p:txBody>
          <a:bodyPr vert="horz" lIns="0" tIns="9144" rIns="0" bIns="9144" rtlCol="0" anchor="b"/>
          <a:lstStyle>
            <a:lvl1pPr algn="r">
              <a:defRPr lang="en-US" sz="1200" b="0" kern="1200" noProof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defTabSz="1313542">
              <a:defRPr/>
            </a:pPr>
            <a:fld id="{54EFB604-7418-443F-B7D3-D0F1FDA681F6}" type="slidenum">
              <a:rPr lang="en-US" smtClean="0"/>
              <a:pPr defTabSz="1313542">
                <a:defRPr/>
              </a:pPr>
              <a:t>‹#›</a:t>
            </a:fld>
            <a:endParaRPr lang="en-US" dirty="0"/>
          </a:p>
        </p:txBody>
      </p:sp>
      <p:sp>
        <p:nvSpPr>
          <p:cNvPr id="22" name="Notes Placeholder 21"/>
          <p:cNvSpPr>
            <a:spLocks noGrp="1"/>
          </p:cNvSpPr>
          <p:nvPr>
            <p:ph type="body" sz="quarter" idx="3"/>
          </p:nvPr>
        </p:nvSpPr>
        <p:spPr>
          <a:xfrm>
            <a:off x="7779809" y="1430867"/>
            <a:ext cx="1303806" cy="497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enter notes…</a:t>
            </a:r>
          </a:p>
        </p:txBody>
      </p:sp>
    </p:spTree>
    <p:extLst>
      <p:ext uri="{BB962C8B-B14F-4D97-AF65-F5344CB8AC3E}">
        <p14:creationId xmlns:p14="http://schemas.microsoft.com/office/powerpoint/2010/main" val="19626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108684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tabLst/>
      <a:defRPr sz="1687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1pPr>
    <a:lvl2pPr marL="111094" indent="0" algn="l" defTabSz="1086840" rtl="0" fontAlgn="base">
      <a:spcBef>
        <a:spcPct val="30000"/>
      </a:spcBef>
      <a:spcAft>
        <a:spcPct val="0"/>
      </a:spcAft>
      <a:defRPr sz="843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2pPr>
    <a:lvl3pPr marL="265016" indent="0" algn="l" defTabSz="1086840" rtl="0" fontAlgn="base">
      <a:spcBef>
        <a:spcPct val="30000"/>
      </a:spcBef>
      <a:spcAft>
        <a:spcPct val="0"/>
      </a:spcAft>
      <a:defRPr sz="843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3pPr>
    <a:lvl4pPr marL="377448" indent="0" algn="l" defTabSz="1086840" rtl="0" fontAlgn="base">
      <a:spcBef>
        <a:spcPct val="30000"/>
      </a:spcBef>
      <a:spcAft>
        <a:spcPct val="0"/>
      </a:spcAft>
      <a:defRPr sz="843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4pPr>
    <a:lvl5pPr marL="516651" indent="0" algn="l" defTabSz="1086840" rtl="0" fontAlgn="base">
      <a:spcBef>
        <a:spcPct val="30000"/>
      </a:spcBef>
      <a:spcAft>
        <a:spcPct val="0"/>
      </a:spcAft>
      <a:defRPr sz="843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5pPr>
    <a:lvl6pPr marL="2720334" algn="l" defTabSz="1088133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6pPr>
    <a:lvl7pPr marL="3264400" algn="l" defTabSz="1088133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7pPr>
    <a:lvl8pPr marL="3808468" algn="l" defTabSz="1088133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8pPr>
    <a:lvl9pPr marL="4352535" algn="l" defTabSz="1088133" rtl="0" eaLnBrk="1" latinLnBrk="0" hangingPunct="1">
      <a:defRPr sz="14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2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13542">
              <a:defRPr/>
            </a:pPr>
            <a:fld id="{54EFB604-7418-443F-B7D3-D0F1FDA681F6}" type="slidenum">
              <a:rPr lang="en-US" smtClean="0"/>
              <a:pPr defTabSz="1313542"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1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ctrTitle" sz="quarter"/>
          </p:nvPr>
        </p:nvSpPr>
        <p:spPr>
          <a:xfrm>
            <a:off x="5134556" y="1110049"/>
            <a:ext cx="6334790" cy="655564"/>
          </a:xfrm>
          <a:prstGeom prst="rect">
            <a:avLst/>
          </a:prstGeom>
        </p:spPr>
        <p:txBody>
          <a:bodyPr anchor="ctr" anchorCtr="0"/>
          <a:lstStyle>
            <a:lvl1pPr algn="r"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ubtitle 2"/>
          <p:cNvSpPr>
            <a:spLocks noGrp="1"/>
          </p:cNvSpPr>
          <p:nvPr>
            <p:ph type="subTitle" sz="quarter" idx="1"/>
          </p:nvPr>
        </p:nvSpPr>
        <p:spPr>
          <a:xfrm>
            <a:off x="6094413" y="1988840"/>
            <a:ext cx="5374932" cy="575733"/>
          </a:xfrm>
        </p:spPr>
        <p:txBody>
          <a:bodyPr anchor="ctr"/>
          <a:lstStyle>
            <a:lvl1pPr marL="0" indent="0" algn="r">
              <a:buFontTx/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28" y="1204687"/>
            <a:ext cx="3891977" cy="46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3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e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73000">
                <a:srgbClr val="0B3F77"/>
              </a:gs>
              <a:gs pos="32000">
                <a:srgbClr val="3077AA"/>
              </a:gs>
              <a:gs pos="9000">
                <a:srgbClr val="0B3F77"/>
              </a:gs>
            </a:gsLst>
            <a:lin ang="4500000" scaled="0"/>
          </a:gradFill>
          <a:ln w="3175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560320" y="2688336"/>
            <a:ext cx="2832057" cy="461665"/>
          </a:xfrm>
          <a:prstGeom prst="rect">
            <a:avLst/>
          </a:prstGeom>
        </p:spPr>
        <p:txBody>
          <a:bodyPr lIns="0" tIns="0" rIns="0" bIns="0"/>
          <a:lstStyle>
            <a:defPPr>
              <a:defRPr lang="fr-FR"/>
            </a:defPPr>
            <a:lvl1pPr defTabSz="927858"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  <a:lvl2pPr algn="ctr" defTabSz="927858">
              <a:defRPr sz="4463">
                <a:latin typeface="Calibri" pitchFamily="34" charset="0"/>
              </a:defRPr>
            </a:lvl2pPr>
            <a:lvl3pPr algn="ctr" defTabSz="927858">
              <a:defRPr sz="4463">
                <a:latin typeface="Calibri" pitchFamily="34" charset="0"/>
              </a:defRPr>
            </a:lvl3pPr>
            <a:lvl4pPr algn="ctr" defTabSz="927858">
              <a:defRPr sz="4463">
                <a:latin typeface="Calibri" pitchFamily="34" charset="0"/>
              </a:defRPr>
            </a:lvl4pPr>
            <a:lvl5pPr algn="ctr" defTabSz="927858">
              <a:defRPr sz="4463">
                <a:latin typeface="Calibri" pitchFamily="34" charset="0"/>
              </a:defRPr>
            </a:lvl5pPr>
            <a:lvl6pPr marL="329093" algn="ctr" defTabSz="927858" fontAlgn="base">
              <a:spcBef>
                <a:spcPct val="0"/>
              </a:spcBef>
              <a:spcAft>
                <a:spcPct val="0"/>
              </a:spcAft>
              <a:defRPr sz="4463">
                <a:latin typeface="Calibri" pitchFamily="34" charset="0"/>
              </a:defRPr>
            </a:lvl6pPr>
            <a:lvl7pPr marL="658185" algn="ctr" defTabSz="927858" fontAlgn="base">
              <a:spcBef>
                <a:spcPct val="0"/>
              </a:spcBef>
              <a:spcAft>
                <a:spcPct val="0"/>
              </a:spcAft>
              <a:defRPr sz="4463">
                <a:latin typeface="Calibri" pitchFamily="34" charset="0"/>
              </a:defRPr>
            </a:lvl7pPr>
            <a:lvl8pPr marL="987278" algn="ctr" defTabSz="927858" fontAlgn="base">
              <a:spcBef>
                <a:spcPct val="0"/>
              </a:spcBef>
              <a:spcAft>
                <a:spcPct val="0"/>
              </a:spcAft>
              <a:defRPr sz="4463">
                <a:latin typeface="Calibri" pitchFamily="34" charset="0"/>
              </a:defRPr>
            </a:lvl8pPr>
            <a:lvl9pPr marL="1316370" algn="ctr" defTabSz="927858" fontAlgn="base">
              <a:spcBef>
                <a:spcPct val="0"/>
              </a:spcBef>
              <a:spcAft>
                <a:spcPct val="0"/>
              </a:spcAft>
              <a:defRPr sz="4463">
                <a:latin typeface="Calibri" pitchFamily="34" charset="0"/>
              </a:defRPr>
            </a:lvl9pPr>
          </a:lstStyle>
          <a:p>
            <a:pPr lvl="0"/>
            <a:r>
              <a:rPr lang="en-US" dirty="0" smtClean="0"/>
              <a:t>Workshop Exercise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428484" y="1771113"/>
            <a:ext cx="1876430" cy="1363973"/>
            <a:chOff x="832369" y="1421149"/>
            <a:chExt cx="4491124" cy="3264587"/>
          </a:xfrm>
        </p:grpSpPr>
        <p:grpSp>
          <p:nvGrpSpPr>
            <p:cNvPr id="7" name="Group 6"/>
            <p:cNvGrpSpPr/>
            <p:nvPr userDrawn="1"/>
          </p:nvGrpSpPr>
          <p:grpSpPr bwMode="gray">
            <a:xfrm>
              <a:off x="919457" y="1508237"/>
              <a:ext cx="4404036" cy="3177499"/>
              <a:chOff x="589366" y="109169"/>
              <a:chExt cx="780451" cy="563093"/>
            </a:xfrm>
            <a:solidFill>
              <a:schemeClr val="tx1">
                <a:lumMod val="50000"/>
              </a:schemeClr>
            </a:solidFill>
          </p:grpSpPr>
          <p:sp>
            <p:nvSpPr>
              <p:cNvPr id="14" name="Freeform 5"/>
              <p:cNvSpPr>
                <a:spLocks noEditPoints="1"/>
              </p:cNvSpPr>
              <p:nvPr userDrawn="1"/>
            </p:nvSpPr>
            <p:spPr bwMode="gray">
              <a:xfrm>
                <a:off x="589366" y="619758"/>
                <a:ext cx="780451" cy="52504"/>
              </a:xfrm>
              <a:custGeom>
                <a:avLst/>
                <a:gdLst>
                  <a:gd name="T0" fmla="*/ 1036 w 1048"/>
                  <a:gd name="T1" fmla="*/ 0 h 43"/>
                  <a:gd name="T2" fmla="*/ 613 w 1048"/>
                  <a:gd name="T3" fmla="*/ 0 h 43"/>
                  <a:gd name="T4" fmla="*/ 598 w 1048"/>
                  <a:gd name="T5" fmla="*/ 7 h 43"/>
                  <a:gd name="T6" fmla="*/ 583 w 1048"/>
                  <a:gd name="T7" fmla="*/ 15 h 43"/>
                  <a:gd name="T8" fmla="*/ 465 w 1048"/>
                  <a:gd name="T9" fmla="*/ 15 h 43"/>
                  <a:gd name="T10" fmla="*/ 450 w 1048"/>
                  <a:gd name="T11" fmla="*/ 7 h 43"/>
                  <a:gd name="T12" fmla="*/ 436 w 1048"/>
                  <a:gd name="T13" fmla="*/ 0 h 43"/>
                  <a:gd name="T14" fmla="*/ 13 w 1048"/>
                  <a:gd name="T15" fmla="*/ 0 h 43"/>
                  <a:gd name="T16" fmla="*/ 3 w 1048"/>
                  <a:gd name="T17" fmla="*/ 14 h 43"/>
                  <a:gd name="T18" fmla="*/ 8 w 1048"/>
                  <a:gd name="T19" fmla="*/ 29 h 43"/>
                  <a:gd name="T20" fmla="*/ 28 w 1048"/>
                  <a:gd name="T21" fmla="*/ 43 h 43"/>
                  <a:gd name="T22" fmla="*/ 1021 w 1048"/>
                  <a:gd name="T23" fmla="*/ 43 h 43"/>
                  <a:gd name="T24" fmla="*/ 1040 w 1048"/>
                  <a:gd name="T25" fmla="*/ 29 h 43"/>
                  <a:gd name="T26" fmla="*/ 1046 w 1048"/>
                  <a:gd name="T27" fmla="*/ 14 h 43"/>
                  <a:gd name="T28" fmla="*/ 1036 w 1048"/>
                  <a:gd name="T29" fmla="*/ 0 h 43"/>
                  <a:gd name="T30" fmla="*/ 106 w 1048"/>
                  <a:gd name="T31" fmla="*/ 26 h 43"/>
                  <a:gd name="T32" fmla="*/ 75 w 1048"/>
                  <a:gd name="T33" fmla="*/ 26 h 43"/>
                  <a:gd name="T34" fmla="*/ 75 w 1048"/>
                  <a:gd name="T35" fmla="*/ 17 h 43"/>
                  <a:gd name="T36" fmla="*/ 106 w 1048"/>
                  <a:gd name="T37" fmla="*/ 17 h 43"/>
                  <a:gd name="T38" fmla="*/ 106 w 1048"/>
                  <a:gd name="T39" fmla="*/ 26 h 43"/>
                  <a:gd name="T40" fmla="*/ 165 w 1048"/>
                  <a:gd name="T41" fmla="*/ 26 h 43"/>
                  <a:gd name="T42" fmla="*/ 134 w 1048"/>
                  <a:gd name="T43" fmla="*/ 26 h 43"/>
                  <a:gd name="T44" fmla="*/ 134 w 1048"/>
                  <a:gd name="T45" fmla="*/ 17 h 43"/>
                  <a:gd name="T46" fmla="*/ 165 w 1048"/>
                  <a:gd name="T47" fmla="*/ 17 h 43"/>
                  <a:gd name="T48" fmla="*/ 165 w 1048"/>
                  <a:gd name="T49" fmla="*/ 26 h 43"/>
                  <a:gd name="T50" fmla="*/ 959 w 1048"/>
                  <a:gd name="T51" fmla="*/ 26 h 43"/>
                  <a:gd name="T52" fmla="*/ 928 w 1048"/>
                  <a:gd name="T53" fmla="*/ 26 h 43"/>
                  <a:gd name="T54" fmla="*/ 928 w 1048"/>
                  <a:gd name="T55" fmla="*/ 17 h 43"/>
                  <a:gd name="T56" fmla="*/ 959 w 1048"/>
                  <a:gd name="T57" fmla="*/ 17 h 43"/>
                  <a:gd name="T58" fmla="*/ 959 w 1048"/>
                  <a:gd name="T59" fmla="*/ 26 h 43"/>
                  <a:gd name="T60" fmla="*/ 972 w 1048"/>
                  <a:gd name="T61" fmla="*/ 28 h 43"/>
                  <a:gd name="T62" fmla="*/ 966 w 1048"/>
                  <a:gd name="T63" fmla="*/ 22 h 43"/>
                  <a:gd name="T64" fmla="*/ 972 w 1048"/>
                  <a:gd name="T65" fmla="*/ 16 h 43"/>
                  <a:gd name="T66" fmla="*/ 978 w 1048"/>
                  <a:gd name="T67" fmla="*/ 22 h 43"/>
                  <a:gd name="T68" fmla="*/ 972 w 1048"/>
                  <a:gd name="T69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8" h="43">
                    <a:moveTo>
                      <a:pt x="1036" y="0"/>
                    </a:moveTo>
                    <a:cubicBezTo>
                      <a:pt x="613" y="0"/>
                      <a:pt x="613" y="0"/>
                      <a:pt x="613" y="0"/>
                    </a:cubicBezTo>
                    <a:cubicBezTo>
                      <a:pt x="605" y="0"/>
                      <a:pt x="598" y="3"/>
                      <a:pt x="598" y="7"/>
                    </a:cubicBezTo>
                    <a:cubicBezTo>
                      <a:pt x="598" y="11"/>
                      <a:pt x="591" y="15"/>
                      <a:pt x="583" y="15"/>
                    </a:cubicBezTo>
                    <a:cubicBezTo>
                      <a:pt x="465" y="15"/>
                      <a:pt x="465" y="15"/>
                      <a:pt x="465" y="15"/>
                    </a:cubicBezTo>
                    <a:cubicBezTo>
                      <a:pt x="457" y="15"/>
                      <a:pt x="450" y="11"/>
                      <a:pt x="450" y="7"/>
                    </a:cubicBezTo>
                    <a:cubicBezTo>
                      <a:pt x="450" y="3"/>
                      <a:pt x="444" y="0"/>
                      <a:pt x="43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" y="0"/>
                      <a:pt x="0" y="6"/>
                      <a:pt x="3" y="14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11" y="37"/>
                      <a:pt x="19" y="43"/>
                      <a:pt x="28" y="43"/>
                    </a:cubicBezTo>
                    <a:cubicBezTo>
                      <a:pt x="1021" y="43"/>
                      <a:pt x="1021" y="43"/>
                      <a:pt x="1021" y="43"/>
                    </a:cubicBezTo>
                    <a:cubicBezTo>
                      <a:pt x="1029" y="43"/>
                      <a:pt x="1038" y="37"/>
                      <a:pt x="1040" y="29"/>
                    </a:cubicBezTo>
                    <a:cubicBezTo>
                      <a:pt x="1046" y="14"/>
                      <a:pt x="1046" y="14"/>
                      <a:pt x="1046" y="14"/>
                    </a:cubicBezTo>
                    <a:cubicBezTo>
                      <a:pt x="1048" y="6"/>
                      <a:pt x="1044" y="0"/>
                      <a:pt x="1036" y="0"/>
                    </a:cubicBezTo>
                    <a:close/>
                    <a:moveTo>
                      <a:pt x="106" y="26"/>
                    </a:move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106" y="17"/>
                      <a:pt x="106" y="17"/>
                      <a:pt x="106" y="17"/>
                    </a:cubicBezTo>
                    <a:lnTo>
                      <a:pt x="106" y="26"/>
                    </a:lnTo>
                    <a:close/>
                    <a:moveTo>
                      <a:pt x="165" y="26"/>
                    </a:moveTo>
                    <a:cubicBezTo>
                      <a:pt x="134" y="26"/>
                      <a:pt x="134" y="26"/>
                      <a:pt x="134" y="26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65" y="17"/>
                      <a:pt x="165" y="17"/>
                      <a:pt x="165" y="17"/>
                    </a:cubicBezTo>
                    <a:lnTo>
                      <a:pt x="165" y="26"/>
                    </a:lnTo>
                    <a:close/>
                    <a:moveTo>
                      <a:pt x="959" y="26"/>
                    </a:moveTo>
                    <a:cubicBezTo>
                      <a:pt x="928" y="26"/>
                      <a:pt x="928" y="26"/>
                      <a:pt x="928" y="26"/>
                    </a:cubicBezTo>
                    <a:cubicBezTo>
                      <a:pt x="928" y="17"/>
                      <a:pt x="928" y="17"/>
                      <a:pt x="928" y="17"/>
                    </a:cubicBezTo>
                    <a:cubicBezTo>
                      <a:pt x="959" y="17"/>
                      <a:pt x="959" y="17"/>
                      <a:pt x="959" y="17"/>
                    </a:cubicBezTo>
                    <a:lnTo>
                      <a:pt x="959" y="26"/>
                    </a:lnTo>
                    <a:close/>
                    <a:moveTo>
                      <a:pt x="972" y="28"/>
                    </a:moveTo>
                    <a:cubicBezTo>
                      <a:pt x="969" y="28"/>
                      <a:pt x="966" y="25"/>
                      <a:pt x="966" y="22"/>
                    </a:cubicBezTo>
                    <a:cubicBezTo>
                      <a:pt x="966" y="18"/>
                      <a:pt x="969" y="16"/>
                      <a:pt x="972" y="16"/>
                    </a:cubicBezTo>
                    <a:cubicBezTo>
                      <a:pt x="975" y="16"/>
                      <a:pt x="978" y="18"/>
                      <a:pt x="978" y="22"/>
                    </a:cubicBezTo>
                    <a:cubicBezTo>
                      <a:pt x="978" y="25"/>
                      <a:pt x="975" y="28"/>
                      <a:pt x="972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955098" y="257431"/>
                <a:ext cx="202906" cy="200719"/>
              </a:xfrm>
              <a:custGeom>
                <a:avLst/>
                <a:gdLst>
                  <a:gd name="T0" fmla="*/ 258 w 273"/>
                  <a:gd name="T1" fmla="*/ 97 h 269"/>
                  <a:gd name="T2" fmla="*/ 0 w 273"/>
                  <a:gd name="T3" fmla="*/ 0 h 269"/>
                  <a:gd name="T4" fmla="*/ 102 w 273"/>
                  <a:gd name="T5" fmla="*/ 256 h 269"/>
                  <a:gd name="T6" fmla="*/ 110 w 273"/>
                  <a:gd name="T7" fmla="*/ 257 h 269"/>
                  <a:gd name="T8" fmla="*/ 146 w 273"/>
                  <a:gd name="T9" fmla="*/ 193 h 269"/>
                  <a:gd name="T10" fmla="*/ 149 w 273"/>
                  <a:gd name="T11" fmla="*/ 188 h 269"/>
                  <a:gd name="T12" fmla="*/ 228 w 273"/>
                  <a:gd name="T13" fmla="*/ 265 h 269"/>
                  <a:gd name="T14" fmla="*/ 241 w 273"/>
                  <a:gd name="T15" fmla="*/ 265 h 269"/>
                  <a:gd name="T16" fmla="*/ 269 w 273"/>
                  <a:gd name="T17" fmla="*/ 237 h 269"/>
                  <a:gd name="T18" fmla="*/ 269 w 273"/>
                  <a:gd name="T19" fmla="*/ 223 h 269"/>
                  <a:gd name="T20" fmla="*/ 191 w 273"/>
                  <a:gd name="T21" fmla="*/ 146 h 269"/>
                  <a:gd name="T22" fmla="*/ 195 w 273"/>
                  <a:gd name="T23" fmla="*/ 143 h 269"/>
                  <a:gd name="T24" fmla="*/ 259 w 273"/>
                  <a:gd name="T25" fmla="*/ 106 h 269"/>
                  <a:gd name="T26" fmla="*/ 258 w 273"/>
                  <a:gd name="T27" fmla="*/ 97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269">
                    <a:moveTo>
                      <a:pt x="258" y="97"/>
                    </a:moveTo>
                    <a:cubicBezTo>
                      <a:pt x="258" y="97"/>
                      <a:pt x="0" y="0"/>
                      <a:pt x="0" y="0"/>
                    </a:cubicBezTo>
                    <a:cubicBezTo>
                      <a:pt x="0" y="0"/>
                      <a:pt x="102" y="256"/>
                      <a:pt x="102" y="256"/>
                    </a:cubicBezTo>
                    <a:cubicBezTo>
                      <a:pt x="104" y="261"/>
                      <a:pt x="107" y="261"/>
                      <a:pt x="110" y="257"/>
                    </a:cubicBezTo>
                    <a:cubicBezTo>
                      <a:pt x="146" y="193"/>
                      <a:pt x="146" y="193"/>
                      <a:pt x="146" y="193"/>
                    </a:cubicBezTo>
                    <a:cubicBezTo>
                      <a:pt x="147" y="191"/>
                      <a:pt x="148" y="190"/>
                      <a:pt x="149" y="188"/>
                    </a:cubicBezTo>
                    <a:cubicBezTo>
                      <a:pt x="228" y="265"/>
                      <a:pt x="228" y="265"/>
                      <a:pt x="228" y="265"/>
                    </a:cubicBezTo>
                    <a:cubicBezTo>
                      <a:pt x="231" y="269"/>
                      <a:pt x="238" y="269"/>
                      <a:pt x="241" y="265"/>
                    </a:cubicBezTo>
                    <a:cubicBezTo>
                      <a:pt x="269" y="237"/>
                      <a:pt x="269" y="237"/>
                      <a:pt x="269" y="237"/>
                    </a:cubicBezTo>
                    <a:cubicBezTo>
                      <a:pt x="273" y="233"/>
                      <a:pt x="273" y="227"/>
                      <a:pt x="269" y="223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193" y="145"/>
                      <a:pt x="194" y="144"/>
                      <a:pt x="195" y="143"/>
                    </a:cubicBezTo>
                    <a:cubicBezTo>
                      <a:pt x="259" y="106"/>
                      <a:pt x="259" y="106"/>
                      <a:pt x="259" y="106"/>
                    </a:cubicBezTo>
                    <a:cubicBezTo>
                      <a:pt x="264" y="103"/>
                      <a:pt x="263" y="99"/>
                      <a:pt x="258" y="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5"/>
              <p:cNvSpPr>
                <a:spLocks/>
              </p:cNvSpPr>
              <p:nvPr userDrawn="1"/>
            </p:nvSpPr>
            <p:spPr bwMode="gray">
              <a:xfrm>
                <a:off x="622179" y="109169"/>
                <a:ext cx="714822" cy="453407"/>
              </a:xfrm>
              <a:custGeom>
                <a:avLst/>
                <a:gdLst>
                  <a:gd name="connsiteX0" fmla="*/ 34253 w 714822"/>
                  <a:gd name="connsiteY0" fmla="*/ 32186 h 453407"/>
                  <a:gd name="connsiteX1" fmla="*/ 34253 w 714822"/>
                  <a:gd name="connsiteY1" fmla="*/ 421221 h 453407"/>
                  <a:gd name="connsiteX2" fmla="*/ 115136 w 714822"/>
                  <a:gd name="connsiteY2" fmla="*/ 421221 h 453407"/>
                  <a:gd name="connsiteX3" fmla="*/ 147407 w 714822"/>
                  <a:gd name="connsiteY3" fmla="*/ 421221 h 453407"/>
                  <a:gd name="connsiteX4" fmla="*/ 192227 w 714822"/>
                  <a:gd name="connsiteY4" fmla="*/ 421221 h 453407"/>
                  <a:gd name="connsiteX5" fmla="*/ 247089 w 714822"/>
                  <a:gd name="connsiteY5" fmla="*/ 421221 h 453407"/>
                  <a:gd name="connsiteX6" fmla="*/ 307232 w 714822"/>
                  <a:gd name="connsiteY6" fmla="*/ 421221 h 453407"/>
                  <a:gd name="connsiteX7" fmla="*/ 333501 w 714822"/>
                  <a:gd name="connsiteY7" fmla="*/ 421221 h 453407"/>
                  <a:gd name="connsiteX8" fmla="*/ 381322 w 714822"/>
                  <a:gd name="connsiteY8" fmla="*/ 421221 h 453407"/>
                  <a:gd name="connsiteX9" fmla="*/ 407591 w 714822"/>
                  <a:gd name="connsiteY9" fmla="*/ 421221 h 453407"/>
                  <a:gd name="connsiteX10" fmla="*/ 467734 w 714822"/>
                  <a:gd name="connsiteY10" fmla="*/ 421221 h 453407"/>
                  <a:gd name="connsiteX11" fmla="*/ 522596 w 714822"/>
                  <a:gd name="connsiteY11" fmla="*/ 421221 h 453407"/>
                  <a:gd name="connsiteX12" fmla="*/ 567415 w 714822"/>
                  <a:gd name="connsiteY12" fmla="*/ 421221 h 453407"/>
                  <a:gd name="connsiteX13" fmla="*/ 599687 w 714822"/>
                  <a:gd name="connsiteY13" fmla="*/ 421221 h 453407"/>
                  <a:gd name="connsiteX14" fmla="*/ 646448 w 714822"/>
                  <a:gd name="connsiteY14" fmla="*/ 421221 h 453407"/>
                  <a:gd name="connsiteX15" fmla="*/ 670460 w 714822"/>
                  <a:gd name="connsiteY15" fmla="*/ 421221 h 453407"/>
                  <a:gd name="connsiteX16" fmla="*/ 679306 w 714822"/>
                  <a:gd name="connsiteY16" fmla="*/ 421221 h 453407"/>
                  <a:gd name="connsiteX17" fmla="*/ 680570 w 714822"/>
                  <a:gd name="connsiteY17" fmla="*/ 421221 h 453407"/>
                  <a:gd name="connsiteX18" fmla="*/ 680570 w 714822"/>
                  <a:gd name="connsiteY18" fmla="*/ 32186 h 453407"/>
                  <a:gd name="connsiteX19" fmla="*/ 680051 w 714822"/>
                  <a:gd name="connsiteY19" fmla="*/ 32186 h 453407"/>
                  <a:gd name="connsiteX20" fmla="*/ 600432 w 714822"/>
                  <a:gd name="connsiteY20" fmla="*/ 32186 h 453407"/>
                  <a:gd name="connsiteX21" fmla="*/ 566671 w 714822"/>
                  <a:gd name="connsiteY21" fmla="*/ 32186 h 453407"/>
                  <a:gd name="connsiteX22" fmla="*/ 523341 w 714822"/>
                  <a:gd name="connsiteY22" fmla="*/ 32186 h 453407"/>
                  <a:gd name="connsiteX23" fmla="*/ 466989 w 714822"/>
                  <a:gd name="connsiteY23" fmla="*/ 32186 h 453407"/>
                  <a:gd name="connsiteX24" fmla="*/ 408336 w 714822"/>
                  <a:gd name="connsiteY24" fmla="*/ 32186 h 453407"/>
                  <a:gd name="connsiteX25" fmla="*/ 380577 w 714822"/>
                  <a:gd name="connsiteY25" fmla="*/ 32186 h 453407"/>
                  <a:gd name="connsiteX26" fmla="*/ 334246 w 714822"/>
                  <a:gd name="connsiteY26" fmla="*/ 32186 h 453407"/>
                  <a:gd name="connsiteX27" fmla="*/ 306487 w 714822"/>
                  <a:gd name="connsiteY27" fmla="*/ 32186 h 453407"/>
                  <a:gd name="connsiteX28" fmla="*/ 247834 w 714822"/>
                  <a:gd name="connsiteY28" fmla="*/ 32186 h 453407"/>
                  <a:gd name="connsiteX29" fmla="*/ 191482 w 714822"/>
                  <a:gd name="connsiteY29" fmla="*/ 32186 h 453407"/>
                  <a:gd name="connsiteX30" fmla="*/ 148152 w 714822"/>
                  <a:gd name="connsiteY30" fmla="*/ 32186 h 453407"/>
                  <a:gd name="connsiteX31" fmla="*/ 114390 w 714822"/>
                  <a:gd name="connsiteY31" fmla="*/ 32186 h 453407"/>
                  <a:gd name="connsiteX32" fmla="*/ 67630 w 714822"/>
                  <a:gd name="connsiteY32" fmla="*/ 32186 h 453407"/>
                  <a:gd name="connsiteX33" fmla="*/ 43618 w 714822"/>
                  <a:gd name="connsiteY33" fmla="*/ 32186 h 453407"/>
                  <a:gd name="connsiteX34" fmla="*/ 34771 w 714822"/>
                  <a:gd name="connsiteY34" fmla="*/ 32186 h 453407"/>
                  <a:gd name="connsiteX35" fmla="*/ 27550 w 714822"/>
                  <a:gd name="connsiteY35" fmla="*/ 0 h 453407"/>
                  <a:gd name="connsiteX36" fmla="*/ 28296 w 714822"/>
                  <a:gd name="connsiteY36" fmla="*/ 0 h 453407"/>
                  <a:gd name="connsiteX37" fmla="*/ 110668 w 714822"/>
                  <a:gd name="connsiteY37" fmla="*/ 0 h 453407"/>
                  <a:gd name="connsiteX38" fmla="*/ 143547 w 714822"/>
                  <a:gd name="connsiteY38" fmla="*/ 0 h 453407"/>
                  <a:gd name="connsiteX39" fmla="*/ 189179 w 714822"/>
                  <a:gd name="connsiteY39" fmla="*/ 0 h 453407"/>
                  <a:gd name="connsiteX40" fmla="*/ 245064 w 714822"/>
                  <a:gd name="connsiteY40" fmla="*/ 0 h 453407"/>
                  <a:gd name="connsiteX41" fmla="*/ 306301 w 714822"/>
                  <a:gd name="connsiteY41" fmla="*/ 0 h 453407"/>
                  <a:gd name="connsiteX42" fmla="*/ 333067 w 714822"/>
                  <a:gd name="connsiteY42" fmla="*/ 0 h 453407"/>
                  <a:gd name="connsiteX43" fmla="*/ 381755 w 714822"/>
                  <a:gd name="connsiteY43" fmla="*/ 0 h 453407"/>
                  <a:gd name="connsiteX44" fmla="*/ 408521 w 714822"/>
                  <a:gd name="connsiteY44" fmla="*/ 0 h 453407"/>
                  <a:gd name="connsiteX45" fmla="*/ 469758 w 714822"/>
                  <a:gd name="connsiteY45" fmla="*/ 0 h 453407"/>
                  <a:gd name="connsiteX46" fmla="*/ 525644 w 714822"/>
                  <a:gd name="connsiteY46" fmla="*/ 0 h 453407"/>
                  <a:gd name="connsiteX47" fmla="*/ 571275 w 714822"/>
                  <a:gd name="connsiteY47" fmla="*/ 0 h 453407"/>
                  <a:gd name="connsiteX48" fmla="*/ 604155 w 714822"/>
                  <a:gd name="connsiteY48" fmla="*/ 0 h 453407"/>
                  <a:gd name="connsiteX49" fmla="*/ 651776 w 714822"/>
                  <a:gd name="connsiteY49" fmla="*/ 0 h 453407"/>
                  <a:gd name="connsiteX50" fmla="*/ 676231 w 714822"/>
                  <a:gd name="connsiteY50" fmla="*/ 0 h 453407"/>
                  <a:gd name="connsiteX51" fmla="*/ 685240 w 714822"/>
                  <a:gd name="connsiteY51" fmla="*/ 0 h 453407"/>
                  <a:gd name="connsiteX52" fmla="*/ 686527 w 714822"/>
                  <a:gd name="connsiteY52" fmla="*/ 0 h 453407"/>
                  <a:gd name="connsiteX53" fmla="*/ 687272 w 714822"/>
                  <a:gd name="connsiteY53" fmla="*/ 0 h 453407"/>
                  <a:gd name="connsiteX54" fmla="*/ 714822 w 714822"/>
                  <a:gd name="connsiteY54" fmla="*/ 26589 h 453407"/>
                  <a:gd name="connsiteX55" fmla="*/ 714822 w 714822"/>
                  <a:gd name="connsiteY55" fmla="*/ 67758 h 453407"/>
                  <a:gd name="connsiteX56" fmla="*/ 714822 w 714822"/>
                  <a:gd name="connsiteY56" fmla="*/ 97039 h 453407"/>
                  <a:gd name="connsiteX57" fmla="*/ 714822 w 714822"/>
                  <a:gd name="connsiteY57" fmla="*/ 97729 h 453407"/>
                  <a:gd name="connsiteX58" fmla="*/ 714822 w 714822"/>
                  <a:gd name="connsiteY58" fmla="*/ 139556 h 453407"/>
                  <a:gd name="connsiteX59" fmla="*/ 714822 w 714822"/>
                  <a:gd name="connsiteY59" fmla="*/ 158696 h 453407"/>
                  <a:gd name="connsiteX60" fmla="*/ 714822 w 714822"/>
                  <a:gd name="connsiteY60" fmla="*/ 195217 h 453407"/>
                  <a:gd name="connsiteX61" fmla="*/ 714822 w 714822"/>
                  <a:gd name="connsiteY61" fmla="*/ 212144 h 453407"/>
                  <a:gd name="connsiteX62" fmla="*/ 714822 w 714822"/>
                  <a:gd name="connsiteY62" fmla="*/ 329106 h 453407"/>
                  <a:gd name="connsiteX63" fmla="*/ 714822 w 714822"/>
                  <a:gd name="connsiteY63" fmla="*/ 358947 h 453407"/>
                  <a:gd name="connsiteX64" fmla="*/ 714822 w 714822"/>
                  <a:gd name="connsiteY64" fmla="*/ 367431 h 453407"/>
                  <a:gd name="connsiteX65" fmla="*/ 714822 w 714822"/>
                  <a:gd name="connsiteY65" fmla="*/ 376790 h 453407"/>
                  <a:gd name="connsiteX66" fmla="*/ 714822 w 714822"/>
                  <a:gd name="connsiteY66" fmla="*/ 387580 h 453407"/>
                  <a:gd name="connsiteX67" fmla="*/ 714822 w 714822"/>
                  <a:gd name="connsiteY67" fmla="*/ 405712 h 453407"/>
                  <a:gd name="connsiteX68" fmla="*/ 714822 w 714822"/>
                  <a:gd name="connsiteY68" fmla="*/ 420565 h 453407"/>
                  <a:gd name="connsiteX69" fmla="*/ 714822 w 714822"/>
                  <a:gd name="connsiteY69" fmla="*/ 426037 h 453407"/>
                  <a:gd name="connsiteX70" fmla="*/ 714822 w 714822"/>
                  <a:gd name="connsiteY70" fmla="*/ 426818 h 453407"/>
                  <a:gd name="connsiteX71" fmla="*/ 687272 w 714822"/>
                  <a:gd name="connsiteY71" fmla="*/ 453407 h 453407"/>
                  <a:gd name="connsiteX72" fmla="*/ 686527 w 714822"/>
                  <a:gd name="connsiteY72" fmla="*/ 453407 h 453407"/>
                  <a:gd name="connsiteX73" fmla="*/ 685985 w 714822"/>
                  <a:gd name="connsiteY73" fmla="*/ 453407 h 453407"/>
                  <a:gd name="connsiteX74" fmla="*/ 604900 w 714822"/>
                  <a:gd name="connsiteY74" fmla="*/ 453407 h 453407"/>
                  <a:gd name="connsiteX75" fmla="*/ 570530 w 714822"/>
                  <a:gd name="connsiteY75" fmla="*/ 453407 h 453407"/>
                  <a:gd name="connsiteX76" fmla="*/ 526389 w 714822"/>
                  <a:gd name="connsiteY76" fmla="*/ 453407 h 453407"/>
                  <a:gd name="connsiteX77" fmla="*/ 469013 w 714822"/>
                  <a:gd name="connsiteY77" fmla="*/ 453407 h 453407"/>
                  <a:gd name="connsiteX78" fmla="*/ 409266 w 714822"/>
                  <a:gd name="connsiteY78" fmla="*/ 453407 h 453407"/>
                  <a:gd name="connsiteX79" fmla="*/ 381010 w 714822"/>
                  <a:gd name="connsiteY79" fmla="*/ 453407 h 453407"/>
                  <a:gd name="connsiteX80" fmla="*/ 333812 w 714822"/>
                  <a:gd name="connsiteY80" fmla="*/ 453407 h 453407"/>
                  <a:gd name="connsiteX81" fmla="*/ 305556 w 714822"/>
                  <a:gd name="connsiteY81" fmla="*/ 453407 h 453407"/>
                  <a:gd name="connsiteX82" fmla="*/ 245809 w 714822"/>
                  <a:gd name="connsiteY82" fmla="*/ 453407 h 453407"/>
                  <a:gd name="connsiteX83" fmla="*/ 188433 w 714822"/>
                  <a:gd name="connsiteY83" fmla="*/ 453407 h 453407"/>
                  <a:gd name="connsiteX84" fmla="*/ 144292 w 714822"/>
                  <a:gd name="connsiteY84" fmla="*/ 453407 h 453407"/>
                  <a:gd name="connsiteX85" fmla="*/ 109923 w 714822"/>
                  <a:gd name="connsiteY85" fmla="*/ 453407 h 453407"/>
                  <a:gd name="connsiteX86" fmla="*/ 62301 w 714822"/>
                  <a:gd name="connsiteY86" fmla="*/ 453407 h 453407"/>
                  <a:gd name="connsiteX87" fmla="*/ 37847 w 714822"/>
                  <a:gd name="connsiteY87" fmla="*/ 453407 h 453407"/>
                  <a:gd name="connsiteX88" fmla="*/ 28838 w 714822"/>
                  <a:gd name="connsiteY88" fmla="*/ 453407 h 453407"/>
                  <a:gd name="connsiteX89" fmla="*/ 28296 w 714822"/>
                  <a:gd name="connsiteY89" fmla="*/ 453407 h 453407"/>
                  <a:gd name="connsiteX90" fmla="*/ 27550 w 714822"/>
                  <a:gd name="connsiteY90" fmla="*/ 453407 h 453407"/>
                  <a:gd name="connsiteX91" fmla="*/ 0 w 714822"/>
                  <a:gd name="connsiteY91" fmla="*/ 426818 h 453407"/>
                  <a:gd name="connsiteX92" fmla="*/ 0 w 714822"/>
                  <a:gd name="connsiteY92" fmla="*/ 358947 h 453407"/>
                  <a:gd name="connsiteX93" fmla="*/ 1 w 714822"/>
                  <a:gd name="connsiteY93" fmla="*/ 358946 h 453407"/>
                  <a:gd name="connsiteX94" fmla="*/ 1 w 714822"/>
                  <a:gd name="connsiteY94" fmla="*/ 329106 h 453407"/>
                  <a:gd name="connsiteX95" fmla="*/ 1 w 714822"/>
                  <a:gd name="connsiteY95" fmla="*/ 212144 h 453407"/>
                  <a:gd name="connsiteX96" fmla="*/ 1 w 714822"/>
                  <a:gd name="connsiteY96" fmla="*/ 195217 h 453407"/>
                  <a:gd name="connsiteX97" fmla="*/ 0 w 714822"/>
                  <a:gd name="connsiteY97" fmla="*/ 195217 h 453407"/>
                  <a:gd name="connsiteX98" fmla="*/ 0 w 714822"/>
                  <a:gd name="connsiteY98" fmla="*/ 26589 h 453407"/>
                  <a:gd name="connsiteX99" fmla="*/ 27550 w 714822"/>
                  <a:gd name="connsiteY99" fmla="*/ 0 h 453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714822" h="453407">
                    <a:moveTo>
                      <a:pt x="34253" y="32186"/>
                    </a:moveTo>
                    <a:cubicBezTo>
                      <a:pt x="34253" y="32186"/>
                      <a:pt x="34253" y="32186"/>
                      <a:pt x="34253" y="421221"/>
                    </a:cubicBezTo>
                    <a:cubicBezTo>
                      <a:pt x="34253" y="421221"/>
                      <a:pt x="34253" y="421221"/>
                      <a:pt x="115136" y="421221"/>
                    </a:cubicBezTo>
                    <a:lnTo>
                      <a:pt x="147407" y="421221"/>
                    </a:lnTo>
                    <a:lnTo>
                      <a:pt x="192227" y="421221"/>
                    </a:lnTo>
                    <a:lnTo>
                      <a:pt x="247089" y="421221"/>
                    </a:lnTo>
                    <a:lnTo>
                      <a:pt x="307232" y="421221"/>
                    </a:lnTo>
                    <a:lnTo>
                      <a:pt x="333501" y="421221"/>
                    </a:lnTo>
                    <a:lnTo>
                      <a:pt x="381322" y="421221"/>
                    </a:lnTo>
                    <a:lnTo>
                      <a:pt x="407591" y="421221"/>
                    </a:lnTo>
                    <a:lnTo>
                      <a:pt x="467734" y="421221"/>
                    </a:lnTo>
                    <a:lnTo>
                      <a:pt x="522596" y="421221"/>
                    </a:lnTo>
                    <a:lnTo>
                      <a:pt x="567415" y="421221"/>
                    </a:lnTo>
                    <a:lnTo>
                      <a:pt x="599687" y="421221"/>
                    </a:lnTo>
                    <a:lnTo>
                      <a:pt x="646448" y="421221"/>
                    </a:lnTo>
                    <a:lnTo>
                      <a:pt x="670460" y="421221"/>
                    </a:lnTo>
                    <a:lnTo>
                      <a:pt x="679306" y="421221"/>
                    </a:lnTo>
                    <a:lnTo>
                      <a:pt x="680570" y="421221"/>
                    </a:lnTo>
                    <a:cubicBezTo>
                      <a:pt x="680570" y="32186"/>
                      <a:pt x="680570" y="32186"/>
                      <a:pt x="680570" y="32186"/>
                    </a:cubicBezTo>
                    <a:lnTo>
                      <a:pt x="680051" y="32186"/>
                    </a:lnTo>
                    <a:cubicBezTo>
                      <a:pt x="676260" y="32186"/>
                      <a:pt x="661094" y="32186"/>
                      <a:pt x="600432" y="32186"/>
                    </a:cubicBezTo>
                    <a:lnTo>
                      <a:pt x="566671" y="32186"/>
                    </a:lnTo>
                    <a:lnTo>
                      <a:pt x="523341" y="32186"/>
                    </a:lnTo>
                    <a:lnTo>
                      <a:pt x="466989" y="32186"/>
                    </a:lnTo>
                    <a:lnTo>
                      <a:pt x="408336" y="32186"/>
                    </a:lnTo>
                    <a:lnTo>
                      <a:pt x="380577" y="32186"/>
                    </a:lnTo>
                    <a:lnTo>
                      <a:pt x="334246" y="32186"/>
                    </a:lnTo>
                    <a:lnTo>
                      <a:pt x="306487" y="32186"/>
                    </a:lnTo>
                    <a:lnTo>
                      <a:pt x="247834" y="32186"/>
                    </a:lnTo>
                    <a:lnTo>
                      <a:pt x="191482" y="32186"/>
                    </a:lnTo>
                    <a:lnTo>
                      <a:pt x="148152" y="32186"/>
                    </a:lnTo>
                    <a:lnTo>
                      <a:pt x="114390" y="32186"/>
                    </a:lnTo>
                    <a:lnTo>
                      <a:pt x="67630" y="32186"/>
                    </a:lnTo>
                    <a:lnTo>
                      <a:pt x="43618" y="32186"/>
                    </a:lnTo>
                    <a:lnTo>
                      <a:pt x="34771" y="32186"/>
                    </a:lnTo>
                    <a:close/>
                    <a:moveTo>
                      <a:pt x="27550" y="0"/>
                    </a:moveTo>
                    <a:lnTo>
                      <a:pt x="28296" y="0"/>
                    </a:lnTo>
                    <a:cubicBezTo>
                      <a:pt x="28296" y="0"/>
                      <a:pt x="28296" y="0"/>
                      <a:pt x="110668" y="0"/>
                    </a:cubicBezTo>
                    <a:lnTo>
                      <a:pt x="143547" y="0"/>
                    </a:lnTo>
                    <a:lnTo>
                      <a:pt x="189179" y="0"/>
                    </a:lnTo>
                    <a:lnTo>
                      <a:pt x="245064" y="0"/>
                    </a:lnTo>
                    <a:lnTo>
                      <a:pt x="306301" y="0"/>
                    </a:lnTo>
                    <a:lnTo>
                      <a:pt x="333067" y="0"/>
                    </a:lnTo>
                    <a:lnTo>
                      <a:pt x="381755" y="0"/>
                    </a:lnTo>
                    <a:lnTo>
                      <a:pt x="408521" y="0"/>
                    </a:lnTo>
                    <a:lnTo>
                      <a:pt x="469758" y="0"/>
                    </a:lnTo>
                    <a:lnTo>
                      <a:pt x="525644" y="0"/>
                    </a:lnTo>
                    <a:lnTo>
                      <a:pt x="571275" y="0"/>
                    </a:lnTo>
                    <a:lnTo>
                      <a:pt x="604155" y="0"/>
                    </a:lnTo>
                    <a:lnTo>
                      <a:pt x="651776" y="0"/>
                    </a:lnTo>
                    <a:lnTo>
                      <a:pt x="676231" y="0"/>
                    </a:lnTo>
                    <a:lnTo>
                      <a:pt x="685240" y="0"/>
                    </a:lnTo>
                    <a:lnTo>
                      <a:pt x="686527" y="0"/>
                    </a:lnTo>
                    <a:lnTo>
                      <a:pt x="687272" y="0"/>
                    </a:lnTo>
                    <a:cubicBezTo>
                      <a:pt x="702164" y="0"/>
                      <a:pt x="714822" y="11895"/>
                      <a:pt x="714822" y="26589"/>
                    </a:cubicBezTo>
                    <a:cubicBezTo>
                      <a:pt x="714822" y="26589"/>
                      <a:pt x="714822" y="26589"/>
                      <a:pt x="714822" y="67758"/>
                    </a:cubicBezTo>
                    <a:lnTo>
                      <a:pt x="714822" y="97039"/>
                    </a:lnTo>
                    <a:lnTo>
                      <a:pt x="714822" y="97729"/>
                    </a:lnTo>
                    <a:cubicBezTo>
                      <a:pt x="714822" y="109585"/>
                      <a:pt x="714822" y="123418"/>
                      <a:pt x="714822" y="139556"/>
                    </a:cubicBezTo>
                    <a:lnTo>
                      <a:pt x="714822" y="158696"/>
                    </a:lnTo>
                    <a:lnTo>
                      <a:pt x="714822" y="195217"/>
                    </a:lnTo>
                    <a:lnTo>
                      <a:pt x="714822" y="212144"/>
                    </a:lnTo>
                    <a:cubicBezTo>
                      <a:pt x="714822" y="261685"/>
                      <a:pt x="714822" y="299792"/>
                      <a:pt x="714822" y="329106"/>
                    </a:cubicBezTo>
                    <a:lnTo>
                      <a:pt x="714822" y="358947"/>
                    </a:lnTo>
                    <a:cubicBezTo>
                      <a:pt x="714822" y="358947"/>
                      <a:pt x="714822" y="358947"/>
                      <a:pt x="714822" y="367431"/>
                    </a:cubicBezTo>
                    <a:lnTo>
                      <a:pt x="714822" y="376790"/>
                    </a:lnTo>
                    <a:lnTo>
                      <a:pt x="714822" y="387580"/>
                    </a:lnTo>
                    <a:lnTo>
                      <a:pt x="714822" y="405712"/>
                    </a:lnTo>
                    <a:lnTo>
                      <a:pt x="714822" y="420565"/>
                    </a:lnTo>
                    <a:lnTo>
                      <a:pt x="714822" y="426037"/>
                    </a:lnTo>
                    <a:lnTo>
                      <a:pt x="714822" y="426818"/>
                    </a:lnTo>
                    <a:cubicBezTo>
                      <a:pt x="714822" y="441512"/>
                      <a:pt x="702164" y="453407"/>
                      <a:pt x="687272" y="453407"/>
                    </a:cubicBezTo>
                    <a:lnTo>
                      <a:pt x="686527" y="453407"/>
                    </a:lnTo>
                    <a:lnTo>
                      <a:pt x="685985" y="453407"/>
                    </a:lnTo>
                    <a:cubicBezTo>
                      <a:pt x="682123" y="453407"/>
                      <a:pt x="666679" y="453407"/>
                      <a:pt x="604900" y="453407"/>
                    </a:cubicBezTo>
                    <a:lnTo>
                      <a:pt x="570530" y="453407"/>
                    </a:lnTo>
                    <a:lnTo>
                      <a:pt x="526389" y="453407"/>
                    </a:lnTo>
                    <a:lnTo>
                      <a:pt x="469013" y="453407"/>
                    </a:lnTo>
                    <a:lnTo>
                      <a:pt x="409266" y="453407"/>
                    </a:lnTo>
                    <a:lnTo>
                      <a:pt x="381010" y="453407"/>
                    </a:lnTo>
                    <a:lnTo>
                      <a:pt x="333812" y="453407"/>
                    </a:lnTo>
                    <a:lnTo>
                      <a:pt x="305556" y="453407"/>
                    </a:lnTo>
                    <a:lnTo>
                      <a:pt x="245809" y="453407"/>
                    </a:lnTo>
                    <a:lnTo>
                      <a:pt x="188433" y="453407"/>
                    </a:lnTo>
                    <a:lnTo>
                      <a:pt x="144292" y="453407"/>
                    </a:lnTo>
                    <a:lnTo>
                      <a:pt x="109923" y="453407"/>
                    </a:lnTo>
                    <a:lnTo>
                      <a:pt x="62301" y="453407"/>
                    </a:lnTo>
                    <a:lnTo>
                      <a:pt x="37847" y="453407"/>
                    </a:lnTo>
                    <a:lnTo>
                      <a:pt x="28838" y="453407"/>
                    </a:lnTo>
                    <a:lnTo>
                      <a:pt x="28296" y="453407"/>
                    </a:lnTo>
                    <a:lnTo>
                      <a:pt x="27550" y="453407"/>
                    </a:lnTo>
                    <a:cubicBezTo>
                      <a:pt x="12658" y="453407"/>
                      <a:pt x="0" y="441512"/>
                      <a:pt x="0" y="426818"/>
                    </a:cubicBezTo>
                    <a:cubicBezTo>
                      <a:pt x="0" y="358947"/>
                      <a:pt x="0" y="358947"/>
                      <a:pt x="0" y="358947"/>
                    </a:cubicBezTo>
                    <a:lnTo>
                      <a:pt x="1" y="358946"/>
                    </a:lnTo>
                    <a:lnTo>
                      <a:pt x="1" y="329106"/>
                    </a:lnTo>
                    <a:cubicBezTo>
                      <a:pt x="1" y="299792"/>
                      <a:pt x="1" y="261685"/>
                      <a:pt x="1" y="212144"/>
                    </a:cubicBezTo>
                    <a:lnTo>
                      <a:pt x="1" y="195217"/>
                    </a:lnTo>
                    <a:lnTo>
                      <a:pt x="0" y="195217"/>
                    </a:lnTo>
                    <a:cubicBezTo>
                      <a:pt x="0" y="26589"/>
                      <a:pt x="0" y="26589"/>
                      <a:pt x="0" y="26589"/>
                    </a:cubicBezTo>
                    <a:cubicBezTo>
                      <a:pt x="0" y="11895"/>
                      <a:pt x="12658" y="0"/>
                      <a:pt x="275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 bwMode="gray">
            <a:xfrm>
              <a:off x="832369" y="1421149"/>
              <a:ext cx="4404036" cy="3177499"/>
              <a:chOff x="589366" y="109169"/>
              <a:chExt cx="780451" cy="563093"/>
            </a:xfrm>
          </p:grpSpPr>
          <p:sp>
            <p:nvSpPr>
              <p:cNvPr id="9" name="Freeform 5"/>
              <p:cNvSpPr>
                <a:spLocks noEditPoints="1"/>
              </p:cNvSpPr>
              <p:nvPr userDrawn="1"/>
            </p:nvSpPr>
            <p:spPr bwMode="gray">
              <a:xfrm>
                <a:off x="589366" y="619758"/>
                <a:ext cx="780451" cy="52504"/>
              </a:xfrm>
              <a:custGeom>
                <a:avLst/>
                <a:gdLst>
                  <a:gd name="T0" fmla="*/ 1036 w 1048"/>
                  <a:gd name="T1" fmla="*/ 0 h 43"/>
                  <a:gd name="T2" fmla="*/ 613 w 1048"/>
                  <a:gd name="T3" fmla="*/ 0 h 43"/>
                  <a:gd name="T4" fmla="*/ 598 w 1048"/>
                  <a:gd name="T5" fmla="*/ 7 h 43"/>
                  <a:gd name="T6" fmla="*/ 583 w 1048"/>
                  <a:gd name="T7" fmla="*/ 15 h 43"/>
                  <a:gd name="T8" fmla="*/ 465 w 1048"/>
                  <a:gd name="T9" fmla="*/ 15 h 43"/>
                  <a:gd name="T10" fmla="*/ 450 w 1048"/>
                  <a:gd name="T11" fmla="*/ 7 h 43"/>
                  <a:gd name="T12" fmla="*/ 436 w 1048"/>
                  <a:gd name="T13" fmla="*/ 0 h 43"/>
                  <a:gd name="T14" fmla="*/ 13 w 1048"/>
                  <a:gd name="T15" fmla="*/ 0 h 43"/>
                  <a:gd name="T16" fmla="*/ 3 w 1048"/>
                  <a:gd name="T17" fmla="*/ 14 h 43"/>
                  <a:gd name="T18" fmla="*/ 8 w 1048"/>
                  <a:gd name="T19" fmla="*/ 29 h 43"/>
                  <a:gd name="T20" fmla="*/ 28 w 1048"/>
                  <a:gd name="T21" fmla="*/ 43 h 43"/>
                  <a:gd name="T22" fmla="*/ 1021 w 1048"/>
                  <a:gd name="T23" fmla="*/ 43 h 43"/>
                  <a:gd name="T24" fmla="*/ 1040 w 1048"/>
                  <a:gd name="T25" fmla="*/ 29 h 43"/>
                  <a:gd name="T26" fmla="*/ 1046 w 1048"/>
                  <a:gd name="T27" fmla="*/ 14 h 43"/>
                  <a:gd name="T28" fmla="*/ 1036 w 1048"/>
                  <a:gd name="T29" fmla="*/ 0 h 43"/>
                  <a:gd name="T30" fmla="*/ 106 w 1048"/>
                  <a:gd name="T31" fmla="*/ 26 h 43"/>
                  <a:gd name="T32" fmla="*/ 75 w 1048"/>
                  <a:gd name="T33" fmla="*/ 26 h 43"/>
                  <a:gd name="T34" fmla="*/ 75 w 1048"/>
                  <a:gd name="T35" fmla="*/ 17 h 43"/>
                  <a:gd name="T36" fmla="*/ 106 w 1048"/>
                  <a:gd name="T37" fmla="*/ 17 h 43"/>
                  <a:gd name="T38" fmla="*/ 106 w 1048"/>
                  <a:gd name="T39" fmla="*/ 26 h 43"/>
                  <a:gd name="T40" fmla="*/ 165 w 1048"/>
                  <a:gd name="T41" fmla="*/ 26 h 43"/>
                  <a:gd name="T42" fmla="*/ 134 w 1048"/>
                  <a:gd name="T43" fmla="*/ 26 h 43"/>
                  <a:gd name="T44" fmla="*/ 134 w 1048"/>
                  <a:gd name="T45" fmla="*/ 17 h 43"/>
                  <a:gd name="T46" fmla="*/ 165 w 1048"/>
                  <a:gd name="T47" fmla="*/ 17 h 43"/>
                  <a:gd name="T48" fmla="*/ 165 w 1048"/>
                  <a:gd name="T49" fmla="*/ 26 h 43"/>
                  <a:gd name="T50" fmla="*/ 959 w 1048"/>
                  <a:gd name="T51" fmla="*/ 26 h 43"/>
                  <a:gd name="T52" fmla="*/ 928 w 1048"/>
                  <a:gd name="T53" fmla="*/ 26 h 43"/>
                  <a:gd name="T54" fmla="*/ 928 w 1048"/>
                  <a:gd name="T55" fmla="*/ 17 h 43"/>
                  <a:gd name="T56" fmla="*/ 959 w 1048"/>
                  <a:gd name="T57" fmla="*/ 17 h 43"/>
                  <a:gd name="T58" fmla="*/ 959 w 1048"/>
                  <a:gd name="T59" fmla="*/ 26 h 43"/>
                  <a:gd name="T60" fmla="*/ 972 w 1048"/>
                  <a:gd name="T61" fmla="*/ 28 h 43"/>
                  <a:gd name="T62" fmla="*/ 966 w 1048"/>
                  <a:gd name="T63" fmla="*/ 22 h 43"/>
                  <a:gd name="T64" fmla="*/ 972 w 1048"/>
                  <a:gd name="T65" fmla="*/ 16 h 43"/>
                  <a:gd name="T66" fmla="*/ 978 w 1048"/>
                  <a:gd name="T67" fmla="*/ 22 h 43"/>
                  <a:gd name="T68" fmla="*/ 972 w 1048"/>
                  <a:gd name="T69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8" h="43">
                    <a:moveTo>
                      <a:pt x="1036" y="0"/>
                    </a:moveTo>
                    <a:cubicBezTo>
                      <a:pt x="613" y="0"/>
                      <a:pt x="613" y="0"/>
                      <a:pt x="613" y="0"/>
                    </a:cubicBezTo>
                    <a:cubicBezTo>
                      <a:pt x="605" y="0"/>
                      <a:pt x="598" y="3"/>
                      <a:pt x="598" y="7"/>
                    </a:cubicBezTo>
                    <a:cubicBezTo>
                      <a:pt x="598" y="11"/>
                      <a:pt x="591" y="15"/>
                      <a:pt x="583" y="15"/>
                    </a:cubicBezTo>
                    <a:cubicBezTo>
                      <a:pt x="465" y="15"/>
                      <a:pt x="465" y="15"/>
                      <a:pt x="465" y="15"/>
                    </a:cubicBezTo>
                    <a:cubicBezTo>
                      <a:pt x="457" y="15"/>
                      <a:pt x="450" y="11"/>
                      <a:pt x="450" y="7"/>
                    </a:cubicBezTo>
                    <a:cubicBezTo>
                      <a:pt x="450" y="3"/>
                      <a:pt x="444" y="0"/>
                      <a:pt x="43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" y="0"/>
                      <a:pt x="0" y="6"/>
                      <a:pt x="3" y="14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11" y="37"/>
                      <a:pt x="19" y="43"/>
                      <a:pt x="28" y="43"/>
                    </a:cubicBezTo>
                    <a:cubicBezTo>
                      <a:pt x="1021" y="43"/>
                      <a:pt x="1021" y="43"/>
                      <a:pt x="1021" y="43"/>
                    </a:cubicBezTo>
                    <a:cubicBezTo>
                      <a:pt x="1029" y="43"/>
                      <a:pt x="1038" y="37"/>
                      <a:pt x="1040" y="29"/>
                    </a:cubicBezTo>
                    <a:cubicBezTo>
                      <a:pt x="1046" y="14"/>
                      <a:pt x="1046" y="14"/>
                      <a:pt x="1046" y="14"/>
                    </a:cubicBezTo>
                    <a:cubicBezTo>
                      <a:pt x="1048" y="6"/>
                      <a:pt x="1044" y="0"/>
                      <a:pt x="1036" y="0"/>
                    </a:cubicBezTo>
                    <a:close/>
                    <a:moveTo>
                      <a:pt x="106" y="26"/>
                    </a:move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106" y="17"/>
                      <a:pt x="106" y="17"/>
                      <a:pt x="106" y="17"/>
                    </a:cubicBezTo>
                    <a:lnTo>
                      <a:pt x="106" y="26"/>
                    </a:lnTo>
                    <a:close/>
                    <a:moveTo>
                      <a:pt x="165" y="26"/>
                    </a:moveTo>
                    <a:cubicBezTo>
                      <a:pt x="134" y="26"/>
                      <a:pt x="134" y="26"/>
                      <a:pt x="134" y="26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65" y="17"/>
                      <a:pt x="165" y="17"/>
                      <a:pt x="165" y="17"/>
                    </a:cubicBezTo>
                    <a:lnTo>
                      <a:pt x="165" y="26"/>
                    </a:lnTo>
                    <a:close/>
                    <a:moveTo>
                      <a:pt x="959" y="26"/>
                    </a:moveTo>
                    <a:cubicBezTo>
                      <a:pt x="928" y="26"/>
                      <a:pt x="928" y="26"/>
                      <a:pt x="928" y="26"/>
                    </a:cubicBezTo>
                    <a:cubicBezTo>
                      <a:pt x="928" y="17"/>
                      <a:pt x="928" y="17"/>
                      <a:pt x="928" y="17"/>
                    </a:cubicBezTo>
                    <a:cubicBezTo>
                      <a:pt x="959" y="17"/>
                      <a:pt x="959" y="17"/>
                      <a:pt x="959" y="17"/>
                    </a:cubicBezTo>
                    <a:lnTo>
                      <a:pt x="959" y="26"/>
                    </a:lnTo>
                    <a:close/>
                    <a:moveTo>
                      <a:pt x="972" y="28"/>
                    </a:moveTo>
                    <a:cubicBezTo>
                      <a:pt x="969" y="28"/>
                      <a:pt x="966" y="25"/>
                      <a:pt x="966" y="22"/>
                    </a:cubicBezTo>
                    <a:cubicBezTo>
                      <a:pt x="966" y="18"/>
                      <a:pt x="969" y="16"/>
                      <a:pt x="972" y="16"/>
                    </a:cubicBezTo>
                    <a:cubicBezTo>
                      <a:pt x="975" y="16"/>
                      <a:pt x="978" y="18"/>
                      <a:pt x="978" y="22"/>
                    </a:cubicBezTo>
                    <a:cubicBezTo>
                      <a:pt x="978" y="25"/>
                      <a:pt x="975" y="28"/>
                      <a:pt x="972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955098" y="257431"/>
                <a:ext cx="202906" cy="200719"/>
              </a:xfrm>
              <a:custGeom>
                <a:avLst/>
                <a:gdLst>
                  <a:gd name="T0" fmla="*/ 258 w 273"/>
                  <a:gd name="T1" fmla="*/ 97 h 269"/>
                  <a:gd name="T2" fmla="*/ 0 w 273"/>
                  <a:gd name="T3" fmla="*/ 0 h 269"/>
                  <a:gd name="T4" fmla="*/ 102 w 273"/>
                  <a:gd name="T5" fmla="*/ 256 h 269"/>
                  <a:gd name="T6" fmla="*/ 110 w 273"/>
                  <a:gd name="T7" fmla="*/ 257 h 269"/>
                  <a:gd name="T8" fmla="*/ 146 w 273"/>
                  <a:gd name="T9" fmla="*/ 193 h 269"/>
                  <a:gd name="T10" fmla="*/ 149 w 273"/>
                  <a:gd name="T11" fmla="*/ 188 h 269"/>
                  <a:gd name="T12" fmla="*/ 228 w 273"/>
                  <a:gd name="T13" fmla="*/ 265 h 269"/>
                  <a:gd name="T14" fmla="*/ 241 w 273"/>
                  <a:gd name="T15" fmla="*/ 265 h 269"/>
                  <a:gd name="T16" fmla="*/ 269 w 273"/>
                  <a:gd name="T17" fmla="*/ 237 h 269"/>
                  <a:gd name="T18" fmla="*/ 269 w 273"/>
                  <a:gd name="T19" fmla="*/ 223 h 269"/>
                  <a:gd name="T20" fmla="*/ 191 w 273"/>
                  <a:gd name="T21" fmla="*/ 146 h 269"/>
                  <a:gd name="T22" fmla="*/ 195 w 273"/>
                  <a:gd name="T23" fmla="*/ 143 h 269"/>
                  <a:gd name="T24" fmla="*/ 259 w 273"/>
                  <a:gd name="T25" fmla="*/ 106 h 269"/>
                  <a:gd name="T26" fmla="*/ 258 w 273"/>
                  <a:gd name="T27" fmla="*/ 97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269">
                    <a:moveTo>
                      <a:pt x="258" y="97"/>
                    </a:moveTo>
                    <a:cubicBezTo>
                      <a:pt x="258" y="97"/>
                      <a:pt x="0" y="0"/>
                      <a:pt x="0" y="0"/>
                    </a:cubicBezTo>
                    <a:cubicBezTo>
                      <a:pt x="0" y="0"/>
                      <a:pt x="102" y="256"/>
                      <a:pt x="102" y="256"/>
                    </a:cubicBezTo>
                    <a:cubicBezTo>
                      <a:pt x="104" y="261"/>
                      <a:pt x="107" y="261"/>
                      <a:pt x="110" y="257"/>
                    </a:cubicBezTo>
                    <a:cubicBezTo>
                      <a:pt x="146" y="193"/>
                      <a:pt x="146" y="193"/>
                      <a:pt x="146" y="193"/>
                    </a:cubicBezTo>
                    <a:cubicBezTo>
                      <a:pt x="147" y="191"/>
                      <a:pt x="148" y="190"/>
                      <a:pt x="149" y="188"/>
                    </a:cubicBezTo>
                    <a:cubicBezTo>
                      <a:pt x="228" y="265"/>
                      <a:pt x="228" y="265"/>
                      <a:pt x="228" y="265"/>
                    </a:cubicBezTo>
                    <a:cubicBezTo>
                      <a:pt x="231" y="269"/>
                      <a:pt x="238" y="269"/>
                      <a:pt x="241" y="265"/>
                    </a:cubicBezTo>
                    <a:cubicBezTo>
                      <a:pt x="269" y="237"/>
                      <a:pt x="269" y="237"/>
                      <a:pt x="269" y="237"/>
                    </a:cubicBezTo>
                    <a:cubicBezTo>
                      <a:pt x="273" y="233"/>
                      <a:pt x="273" y="227"/>
                      <a:pt x="269" y="223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193" y="145"/>
                      <a:pt x="194" y="144"/>
                      <a:pt x="195" y="143"/>
                    </a:cubicBezTo>
                    <a:cubicBezTo>
                      <a:pt x="259" y="106"/>
                      <a:pt x="259" y="106"/>
                      <a:pt x="259" y="106"/>
                    </a:cubicBezTo>
                    <a:cubicBezTo>
                      <a:pt x="264" y="103"/>
                      <a:pt x="263" y="99"/>
                      <a:pt x="258" y="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1"/>
              <p:cNvSpPr>
                <a:spLocks/>
              </p:cNvSpPr>
              <p:nvPr userDrawn="1"/>
            </p:nvSpPr>
            <p:spPr bwMode="gray">
              <a:xfrm>
                <a:off x="622179" y="109169"/>
                <a:ext cx="714822" cy="453407"/>
              </a:xfrm>
              <a:custGeom>
                <a:avLst/>
                <a:gdLst>
                  <a:gd name="connsiteX0" fmla="*/ 34253 w 714822"/>
                  <a:gd name="connsiteY0" fmla="*/ 32186 h 453407"/>
                  <a:gd name="connsiteX1" fmla="*/ 34253 w 714822"/>
                  <a:gd name="connsiteY1" fmla="*/ 421221 h 453407"/>
                  <a:gd name="connsiteX2" fmla="*/ 115136 w 714822"/>
                  <a:gd name="connsiteY2" fmla="*/ 421221 h 453407"/>
                  <a:gd name="connsiteX3" fmla="*/ 147407 w 714822"/>
                  <a:gd name="connsiteY3" fmla="*/ 421221 h 453407"/>
                  <a:gd name="connsiteX4" fmla="*/ 192227 w 714822"/>
                  <a:gd name="connsiteY4" fmla="*/ 421221 h 453407"/>
                  <a:gd name="connsiteX5" fmla="*/ 247089 w 714822"/>
                  <a:gd name="connsiteY5" fmla="*/ 421221 h 453407"/>
                  <a:gd name="connsiteX6" fmla="*/ 307232 w 714822"/>
                  <a:gd name="connsiteY6" fmla="*/ 421221 h 453407"/>
                  <a:gd name="connsiteX7" fmla="*/ 333501 w 714822"/>
                  <a:gd name="connsiteY7" fmla="*/ 421221 h 453407"/>
                  <a:gd name="connsiteX8" fmla="*/ 381322 w 714822"/>
                  <a:gd name="connsiteY8" fmla="*/ 421221 h 453407"/>
                  <a:gd name="connsiteX9" fmla="*/ 407591 w 714822"/>
                  <a:gd name="connsiteY9" fmla="*/ 421221 h 453407"/>
                  <a:gd name="connsiteX10" fmla="*/ 467734 w 714822"/>
                  <a:gd name="connsiteY10" fmla="*/ 421221 h 453407"/>
                  <a:gd name="connsiteX11" fmla="*/ 522596 w 714822"/>
                  <a:gd name="connsiteY11" fmla="*/ 421221 h 453407"/>
                  <a:gd name="connsiteX12" fmla="*/ 567415 w 714822"/>
                  <a:gd name="connsiteY12" fmla="*/ 421221 h 453407"/>
                  <a:gd name="connsiteX13" fmla="*/ 599687 w 714822"/>
                  <a:gd name="connsiteY13" fmla="*/ 421221 h 453407"/>
                  <a:gd name="connsiteX14" fmla="*/ 646448 w 714822"/>
                  <a:gd name="connsiteY14" fmla="*/ 421221 h 453407"/>
                  <a:gd name="connsiteX15" fmla="*/ 670460 w 714822"/>
                  <a:gd name="connsiteY15" fmla="*/ 421221 h 453407"/>
                  <a:gd name="connsiteX16" fmla="*/ 679306 w 714822"/>
                  <a:gd name="connsiteY16" fmla="*/ 421221 h 453407"/>
                  <a:gd name="connsiteX17" fmla="*/ 680570 w 714822"/>
                  <a:gd name="connsiteY17" fmla="*/ 421221 h 453407"/>
                  <a:gd name="connsiteX18" fmla="*/ 680570 w 714822"/>
                  <a:gd name="connsiteY18" fmla="*/ 32186 h 453407"/>
                  <a:gd name="connsiteX19" fmla="*/ 680051 w 714822"/>
                  <a:gd name="connsiteY19" fmla="*/ 32186 h 453407"/>
                  <a:gd name="connsiteX20" fmla="*/ 600432 w 714822"/>
                  <a:gd name="connsiteY20" fmla="*/ 32186 h 453407"/>
                  <a:gd name="connsiteX21" fmla="*/ 566671 w 714822"/>
                  <a:gd name="connsiteY21" fmla="*/ 32186 h 453407"/>
                  <a:gd name="connsiteX22" fmla="*/ 523341 w 714822"/>
                  <a:gd name="connsiteY22" fmla="*/ 32186 h 453407"/>
                  <a:gd name="connsiteX23" fmla="*/ 466989 w 714822"/>
                  <a:gd name="connsiteY23" fmla="*/ 32186 h 453407"/>
                  <a:gd name="connsiteX24" fmla="*/ 408336 w 714822"/>
                  <a:gd name="connsiteY24" fmla="*/ 32186 h 453407"/>
                  <a:gd name="connsiteX25" fmla="*/ 380577 w 714822"/>
                  <a:gd name="connsiteY25" fmla="*/ 32186 h 453407"/>
                  <a:gd name="connsiteX26" fmla="*/ 334246 w 714822"/>
                  <a:gd name="connsiteY26" fmla="*/ 32186 h 453407"/>
                  <a:gd name="connsiteX27" fmla="*/ 306487 w 714822"/>
                  <a:gd name="connsiteY27" fmla="*/ 32186 h 453407"/>
                  <a:gd name="connsiteX28" fmla="*/ 247834 w 714822"/>
                  <a:gd name="connsiteY28" fmla="*/ 32186 h 453407"/>
                  <a:gd name="connsiteX29" fmla="*/ 191482 w 714822"/>
                  <a:gd name="connsiteY29" fmla="*/ 32186 h 453407"/>
                  <a:gd name="connsiteX30" fmla="*/ 148152 w 714822"/>
                  <a:gd name="connsiteY30" fmla="*/ 32186 h 453407"/>
                  <a:gd name="connsiteX31" fmla="*/ 114390 w 714822"/>
                  <a:gd name="connsiteY31" fmla="*/ 32186 h 453407"/>
                  <a:gd name="connsiteX32" fmla="*/ 67630 w 714822"/>
                  <a:gd name="connsiteY32" fmla="*/ 32186 h 453407"/>
                  <a:gd name="connsiteX33" fmla="*/ 43618 w 714822"/>
                  <a:gd name="connsiteY33" fmla="*/ 32186 h 453407"/>
                  <a:gd name="connsiteX34" fmla="*/ 34771 w 714822"/>
                  <a:gd name="connsiteY34" fmla="*/ 32186 h 453407"/>
                  <a:gd name="connsiteX35" fmla="*/ 27550 w 714822"/>
                  <a:gd name="connsiteY35" fmla="*/ 0 h 453407"/>
                  <a:gd name="connsiteX36" fmla="*/ 28296 w 714822"/>
                  <a:gd name="connsiteY36" fmla="*/ 0 h 453407"/>
                  <a:gd name="connsiteX37" fmla="*/ 110668 w 714822"/>
                  <a:gd name="connsiteY37" fmla="*/ 0 h 453407"/>
                  <a:gd name="connsiteX38" fmla="*/ 143547 w 714822"/>
                  <a:gd name="connsiteY38" fmla="*/ 0 h 453407"/>
                  <a:gd name="connsiteX39" fmla="*/ 189179 w 714822"/>
                  <a:gd name="connsiteY39" fmla="*/ 0 h 453407"/>
                  <a:gd name="connsiteX40" fmla="*/ 245064 w 714822"/>
                  <a:gd name="connsiteY40" fmla="*/ 0 h 453407"/>
                  <a:gd name="connsiteX41" fmla="*/ 306301 w 714822"/>
                  <a:gd name="connsiteY41" fmla="*/ 0 h 453407"/>
                  <a:gd name="connsiteX42" fmla="*/ 333067 w 714822"/>
                  <a:gd name="connsiteY42" fmla="*/ 0 h 453407"/>
                  <a:gd name="connsiteX43" fmla="*/ 381755 w 714822"/>
                  <a:gd name="connsiteY43" fmla="*/ 0 h 453407"/>
                  <a:gd name="connsiteX44" fmla="*/ 408521 w 714822"/>
                  <a:gd name="connsiteY44" fmla="*/ 0 h 453407"/>
                  <a:gd name="connsiteX45" fmla="*/ 469758 w 714822"/>
                  <a:gd name="connsiteY45" fmla="*/ 0 h 453407"/>
                  <a:gd name="connsiteX46" fmla="*/ 525644 w 714822"/>
                  <a:gd name="connsiteY46" fmla="*/ 0 h 453407"/>
                  <a:gd name="connsiteX47" fmla="*/ 571275 w 714822"/>
                  <a:gd name="connsiteY47" fmla="*/ 0 h 453407"/>
                  <a:gd name="connsiteX48" fmla="*/ 604155 w 714822"/>
                  <a:gd name="connsiteY48" fmla="*/ 0 h 453407"/>
                  <a:gd name="connsiteX49" fmla="*/ 651776 w 714822"/>
                  <a:gd name="connsiteY49" fmla="*/ 0 h 453407"/>
                  <a:gd name="connsiteX50" fmla="*/ 676231 w 714822"/>
                  <a:gd name="connsiteY50" fmla="*/ 0 h 453407"/>
                  <a:gd name="connsiteX51" fmla="*/ 685240 w 714822"/>
                  <a:gd name="connsiteY51" fmla="*/ 0 h 453407"/>
                  <a:gd name="connsiteX52" fmla="*/ 686527 w 714822"/>
                  <a:gd name="connsiteY52" fmla="*/ 0 h 453407"/>
                  <a:gd name="connsiteX53" fmla="*/ 687272 w 714822"/>
                  <a:gd name="connsiteY53" fmla="*/ 0 h 453407"/>
                  <a:gd name="connsiteX54" fmla="*/ 714822 w 714822"/>
                  <a:gd name="connsiteY54" fmla="*/ 26589 h 453407"/>
                  <a:gd name="connsiteX55" fmla="*/ 714822 w 714822"/>
                  <a:gd name="connsiteY55" fmla="*/ 67758 h 453407"/>
                  <a:gd name="connsiteX56" fmla="*/ 714822 w 714822"/>
                  <a:gd name="connsiteY56" fmla="*/ 97039 h 453407"/>
                  <a:gd name="connsiteX57" fmla="*/ 714822 w 714822"/>
                  <a:gd name="connsiteY57" fmla="*/ 97729 h 453407"/>
                  <a:gd name="connsiteX58" fmla="*/ 714822 w 714822"/>
                  <a:gd name="connsiteY58" fmla="*/ 139556 h 453407"/>
                  <a:gd name="connsiteX59" fmla="*/ 714822 w 714822"/>
                  <a:gd name="connsiteY59" fmla="*/ 158696 h 453407"/>
                  <a:gd name="connsiteX60" fmla="*/ 714822 w 714822"/>
                  <a:gd name="connsiteY60" fmla="*/ 195217 h 453407"/>
                  <a:gd name="connsiteX61" fmla="*/ 714822 w 714822"/>
                  <a:gd name="connsiteY61" fmla="*/ 212144 h 453407"/>
                  <a:gd name="connsiteX62" fmla="*/ 714822 w 714822"/>
                  <a:gd name="connsiteY62" fmla="*/ 329106 h 453407"/>
                  <a:gd name="connsiteX63" fmla="*/ 714822 w 714822"/>
                  <a:gd name="connsiteY63" fmla="*/ 358947 h 453407"/>
                  <a:gd name="connsiteX64" fmla="*/ 714822 w 714822"/>
                  <a:gd name="connsiteY64" fmla="*/ 367431 h 453407"/>
                  <a:gd name="connsiteX65" fmla="*/ 714822 w 714822"/>
                  <a:gd name="connsiteY65" fmla="*/ 376790 h 453407"/>
                  <a:gd name="connsiteX66" fmla="*/ 714822 w 714822"/>
                  <a:gd name="connsiteY66" fmla="*/ 387580 h 453407"/>
                  <a:gd name="connsiteX67" fmla="*/ 714822 w 714822"/>
                  <a:gd name="connsiteY67" fmla="*/ 405712 h 453407"/>
                  <a:gd name="connsiteX68" fmla="*/ 714822 w 714822"/>
                  <a:gd name="connsiteY68" fmla="*/ 420565 h 453407"/>
                  <a:gd name="connsiteX69" fmla="*/ 714822 w 714822"/>
                  <a:gd name="connsiteY69" fmla="*/ 426037 h 453407"/>
                  <a:gd name="connsiteX70" fmla="*/ 714822 w 714822"/>
                  <a:gd name="connsiteY70" fmla="*/ 426818 h 453407"/>
                  <a:gd name="connsiteX71" fmla="*/ 687272 w 714822"/>
                  <a:gd name="connsiteY71" fmla="*/ 453407 h 453407"/>
                  <a:gd name="connsiteX72" fmla="*/ 686527 w 714822"/>
                  <a:gd name="connsiteY72" fmla="*/ 453407 h 453407"/>
                  <a:gd name="connsiteX73" fmla="*/ 685985 w 714822"/>
                  <a:gd name="connsiteY73" fmla="*/ 453407 h 453407"/>
                  <a:gd name="connsiteX74" fmla="*/ 604900 w 714822"/>
                  <a:gd name="connsiteY74" fmla="*/ 453407 h 453407"/>
                  <a:gd name="connsiteX75" fmla="*/ 570530 w 714822"/>
                  <a:gd name="connsiteY75" fmla="*/ 453407 h 453407"/>
                  <a:gd name="connsiteX76" fmla="*/ 526389 w 714822"/>
                  <a:gd name="connsiteY76" fmla="*/ 453407 h 453407"/>
                  <a:gd name="connsiteX77" fmla="*/ 469013 w 714822"/>
                  <a:gd name="connsiteY77" fmla="*/ 453407 h 453407"/>
                  <a:gd name="connsiteX78" fmla="*/ 409266 w 714822"/>
                  <a:gd name="connsiteY78" fmla="*/ 453407 h 453407"/>
                  <a:gd name="connsiteX79" fmla="*/ 381010 w 714822"/>
                  <a:gd name="connsiteY79" fmla="*/ 453407 h 453407"/>
                  <a:gd name="connsiteX80" fmla="*/ 333812 w 714822"/>
                  <a:gd name="connsiteY80" fmla="*/ 453407 h 453407"/>
                  <a:gd name="connsiteX81" fmla="*/ 305556 w 714822"/>
                  <a:gd name="connsiteY81" fmla="*/ 453407 h 453407"/>
                  <a:gd name="connsiteX82" fmla="*/ 245809 w 714822"/>
                  <a:gd name="connsiteY82" fmla="*/ 453407 h 453407"/>
                  <a:gd name="connsiteX83" fmla="*/ 188433 w 714822"/>
                  <a:gd name="connsiteY83" fmla="*/ 453407 h 453407"/>
                  <a:gd name="connsiteX84" fmla="*/ 144292 w 714822"/>
                  <a:gd name="connsiteY84" fmla="*/ 453407 h 453407"/>
                  <a:gd name="connsiteX85" fmla="*/ 109923 w 714822"/>
                  <a:gd name="connsiteY85" fmla="*/ 453407 h 453407"/>
                  <a:gd name="connsiteX86" fmla="*/ 62301 w 714822"/>
                  <a:gd name="connsiteY86" fmla="*/ 453407 h 453407"/>
                  <a:gd name="connsiteX87" fmla="*/ 37847 w 714822"/>
                  <a:gd name="connsiteY87" fmla="*/ 453407 h 453407"/>
                  <a:gd name="connsiteX88" fmla="*/ 28838 w 714822"/>
                  <a:gd name="connsiteY88" fmla="*/ 453407 h 453407"/>
                  <a:gd name="connsiteX89" fmla="*/ 28296 w 714822"/>
                  <a:gd name="connsiteY89" fmla="*/ 453407 h 453407"/>
                  <a:gd name="connsiteX90" fmla="*/ 27550 w 714822"/>
                  <a:gd name="connsiteY90" fmla="*/ 453407 h 453407"/>
                  <a:gd name="connsiteX91" fmla="*/ 0 w 714822"/>
                  <a:gd name="connsiteY91" fmla="*/ 426818 h 453407"/>
                  <a:gd name="connsiteX92" fmla="*/ 0 w 714822"/>
                  <a:gd name="connsiteY92" fmla="*/ 358947 h 453407"/>
                  <a:gd name="connsiteX93" fmla="*/ 1 w 714822"/>
                  <a:gd name="connsiteY93" fmla="*/ 358946 h 453407"/>
                  <a:gd name="connsiteX94" fmla="*/ 1 w 714822"/>
                  <a:gd name="connsiteY94" fmla="*/ 329106 h 453407"/>
                  <a:gd name="connsiteX95" fmla="*/ 1 w 714822"/>
                  <a:gd name="connsiteY95" fmla="*/ 212144 h 453407"/>
                  <a:gd name="connsiteX96" fmla="*/ 1 w 714822"/>
                  <a:gd name="connsiteY96" fmla="*/ 195217 h 453407"/>
                  <a:gd name="connsiteX97" fmla="*/ 0 w 714822"/>
                  <a:gd name="connsiteY97" fmla="*/ 195217 h 453407"/>
                  <a:gd name="connsiteX98" fmla="*/ 0 w 714822"/>
                  <a:gd name="connsiteY98" fmla="*/ 26589 h 453407"/>
                  <a:gd name="connsiteX99" fmla="*/ 27550 w 714822"/>
                  <a:gd name="connsiteY99" fmla="*/ 0 h 453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714822" h="453407">
                    <a:moveTo>
                      <a:pt x="34253" y="32186"/>
                    </a:moveTo>
                    <a:cubicBezTo>
                      <a:pt x="34253" y="32186"/>
                      <a:pt x="34253" y="32186"/>
                      <a:pt x="34253" y="421221"/>
                    </a:cubicBezTo>
                    <a:cubicBezTo>
                      <a:pt x="34253" y="421221"/>
                      <a:pt x="34253" y="421221"/>
                      <a:pt x="115136" y="421221"/>
                    </a:cubicBezTo>
                    <a:lnTo>
                      <a:pt x="147407" y="421221"/>
                    </a:lnTo>
                    <a:lnTo>
                      <a:pt x="192227" y="421221"/>
                    </a:lnTo>
                    <a:lnTo>
                      <a:pt x="247089" y="421221"/>
                    </a:lnTo>
                    <a:lnTo>
                      <a:pt x="307232" y="421221"/>
                    </a:lnTo>
                    <a:lnTo>
                      <a:pt x="333501" y="421221"/>
                    </a:lnTo>
                    <a:lnTo>
                      <a:pt x="381322" y="421221"/>
                    </a:lnTo>
                    <a:lnTo>
                      <a:pt x="407591" y="421221"/>
                    </a:lnTo>
                    <a:lnTo>
                      <a:pt x="467734" y="421221"/>
                    </a:lnTo>
                    <a:lnTo>
                      <a:pt x="522596" y="421221"/>
                    </a:lnTo>
                    <a:lnTo>
                      <a:pt x="567415" y="421221"/>
                    </a:lnTo>
                    <a:lnTo>
                      <a:pt x="599687" y="421221"/>
                    </a:lnTo>
                    <a:lnTo>
                      <a:pt x="646448" y="421221"/>
                    </a:lnTo>
                    <a:lnTo>
                      <a:pt x="670460" y="421221"/>
                    </a:lnTo>
                    <a:lnTo>
                      <a:pt x="679306" y="421221"/>
                    </a:lnTo>
                    <a:lnTo>
                      <a:pt x="680570" y="421221"/>
                    </a:lnTo>
                    <a:cubicBezTo>
                      <a:pt x="680570" y="32186"/>
                      <a:pt x="680570" y="32186"/>
                      <a:pt x="680570" y="32186"/>
                    </a:cubicBezTo>
                    <a:lnTo>
                      <a:pt x="680051" y="32186"/>
                    </a:lnTo>
                    <a:cubicBezTo>
                      <a:pt x="676260" y="32186"/>
                      <a:pt x="661094" y="32186"/>
                      <a:pt x="600432" y="32186"/>
                    </a:cubicBezTo>
                    <a:lnTo>
                      <a:pt x="566671" y="32186"/>
                    </a:lnTo>
                    <a:lnTo>
                      <a:pt x="523341" y="32186"/>
                    </a:lnTo>
                    <a:lnTo>
                      <a:pt x="466989" y="32186"/>
                    </a:lnTo>
                    <a:lnTo>
                      <a:pt x="408336" y="32186"/>
                    </a:lnTo>
                    <a:lnTo>
                      <a:pt x="380577" y="32186"/>
                    </a:lnTo>
                    <a:lnTo>
                      <a:pt x="334246" y="32186"/>
                    </a:lnTo>
                    <a:lnTo>
                      <a:pt x="306487" y="32186"/>
                    </a:lnTo>
                    <a:lnTo>
                      <a:pt x="247834" y="32186"/>
                    </a:lnTo>
                    <a:lnTo>
                      <a:pt x="191482" y="32186"/>
                    </a:lnTo>
                    <a:lnTo>
                      <a:pt x="148152" y="32186"/>
                    </a:lnTo>
                    <a:lnTo>
                      <a:pt x="114390" y="32186"/>
                    </a:lnTo>
                    <a:lnTo>
                      <a:pt x="67630" y="32186"/>
                    </a:lnTo>
                    <a:lnTo>
                      <a:pt x="43618" y="32186"/>
                    </a:lnTo>
                    <a:lnTo>
                      <a:pt x="34771" y="32186"/>
                    </a:lnTo>
                    <a:close/>
                    <a:moveTo>
                      <a:pt x="27550" y="0"/>
                    </a:moveTo>
                    <a:lnTo>
                      <a:pt x="28296" y="0"/>
                    </a:lnTo>
                    <a:cubicBezTo>
                      <a:pt x="28296" y="0"/>
                      <a:pt x="28296" y="0"/>
                      <a:pt x="110668" y="0"/>
                    </a:cubicBezTo>
                    <a:lnTo>
                      <a:pt x="143547" y="0"/>
                    </a:lnTo>
                    <a:lnTo>
                      <a:pt x="189179" y="0"/>
                    </a:lnTo>
                    <a:lnTo>
                      <a:pt x="245064" y="0"/>
                    </a:lnTo>
                    <a:lnTo>
                      <a:pt x="306301" y="0"/>
                    </a:lnTo>
                    <a:lnTo>
                      <a:pt x="333067" y="0"/>
                    </a:lnTo>
                    <a:lnTo>
                      <a:pt x="381755" y="0"/>
                    </a:lnTo>
                    <a:lnTo>
                      <a:pt x="408521" y="0"/>
                    </a:lnTo>
                    <a:lnTo>
                      <a:pt x="469758" y="0"/>
                    </a:lnTo>
                    <a:lnTo>
                      <a:pt x="525644" y="0"/>
                    </a:lnTo>
                    <a:lnTo>
                      <a:pt x="571275" y="0"/>
                    </a:lnTo>
                    <a:lnTo>
                      <a:pt x="604155" y="0"/>
                    </a:lnTo>
                    <a:lnTo>
                      <a:pt x="651776" y="0"/>
                    </a:lnTo>
                    <a:lnTo>
                      <a:pt x="676231" y="0"/>
                    </a:lnTo>
                    <a:lnTo>
                      <a:pt x="685240" y="0"/>
                    </a:lnTo>
                    <a:lnTo>
                      <a:pt x="686527" y="0"/>
                    </a:lnTo>
                    <a:lnTo>
                      <a:pt x="687272" y="0"/>
                    </a:lnTo>
                    <a:cubicBezTo>
                      <a:pt x="702164" y="0"/>
                      <a:pt x="714822" y="11895"/>
                      <a:pt x="714822" y="26589"/>
                    </a:cubicBezTo>
                    <a:cubicBezTo>
                      <a:pt x="714822" y="26589"/>
                      <a:pt x="714822" y="26589"/>
                      <a:pt x="714822" y="67758"/>
                    </a:cubicBezTo>
                    <a:lnTo>
                      <a:pt x="714822" y="97039"/>
                    </a:lnTo>
                    <a:lnTo>
                      <a:pt x="714822" y="97729"/>
                    </a:lnTo>
                    <a:cubicBezTo>
                      <a:pt x="714822" y="109585"/>
                      <a:pt x="714822" y="123418"/>
                      <a:pt x="714822" y="139556"/>
                    </a:cubicBezTo>
                    <a:lnTo>
                      <a:pt x="714822" y="158696"/>
                    </a:lnTo>
                    <a:lnTo>
                      <a:pt x="714822" y="195217"/>
                    </a:lnTo>
                    <a:lnTo>
                      <a:pt x="714822" y="212144"/>
                    </a:lnTo>
                    <a:cubicBezTo>
                      <a:pt x="714822" y="261685"/>
                      <a:pt x="714822" y="299792"/>
                      <a:pt x="714822" y="329106"/>
                    </a:cubicBezTo>
                    <a:lnTo>
                      <a:pt x="714822" y="358947"/>
                    </a:lnTo>
                    <a:cubicBezTo>
                      <a:pt x="714822" y="358947"/>
                      <a:pt x="714822" y="358947"/>
                      <a:pt x="714822" y="367431"/>
                    </a:cubicBezTo>
                    <a:lnTo>
                      <a:pt x="714822" y="376790"/>
                    </a:lnTo>
                    <a:lnTo>
                      <a:pt x="714822" y="387580"/>
                    </a:lnTo>
                    <a:lnTo>
                      <a:pt x="714822" y="405712"/>
                    </a:lnTo>
                    <a:lnTo>
                      <a:pt x="714822" y="420565"/>
                    </a:lnTo>
                    <a:lnTo>
                      <a:pt x="714822" y="426037"/>
                    </a:lnTo>
                    <a:lnTo>
                      <a:pt x="714822" y="426818"/>
                    </a:lnTo>
                    <a:cubicBezTo>
                      <a:pt x="714822" y="441512"/>
                      <a:pt x="702164" y="453407"/>
                      <a:pt x="687272" y="453407"/>
                    </a:cubicBezTo>
                    <a:lnTo>
                      <a:pt x="686527" y="453407"/>
                    </a:lnTo>
                    <a:lnTo>
                      <a:pt x="685985" y="453407"/>
                    </a:lnTo>
                    <a:cubicBezTo>
                      <a:pt x="682123" y="453407"/>
                      <a:pt x="666679" y="453407"/>
                      <a:pt x="604900" y="453407"/>
                    </a:cubicBezTo>
                    <a:lnTo>
                      <a:pt x="570530" y="453407"/>
                    </a:lnTo>
                    <a:lnTo>
                      <a:pt x="526389" y="453407"/>
                    </a:lnTo>
                    <a:lnTo>
                      <a:pt x="469013" y="453407"/>
                    </a:lnTo>
                    <a:lnTo>
                      <a:pt x="409266" y="453407"/>
                    </a:lnTo>
                    <a:lnTo>
                      <a:pt x="381010" y="453407"/>
                    </a:lnTo>
                    <a:lnTo>
                      <a:pt x="333812" y="453407"/>
                    </a:lnTo>
                    <a:lnTo>
                      <a:pt x="305556" y="453407"/>
                    </a:lnTo>
                    <a:lnTo>
                      <a:pt x="245809" y="453407"/>
                    </a:lnTo>
                    <a:lnTo>
                      <a:pt x="188433" y="453407"/>
                    </a:lnTo>
                    <a:lnTo>
                      <a:pt x="144292" y="453407"/>
                    </a:lnTo>
                    <a:lnTo>
                      <a:pt x="109923" y="453407"/>
                    </a:lnTo>
                    <a:lnTo>
                      <a:pt x="62301" y="453407"/>
                    </a:lnTo>
                    <a:lnTo>
                      <a:pt x="37847" y="453407"/>
                    </a:lnTo>
                    <a:lnTo>
                      <a:pt x="28838" y="453407"/>
                    </a:lnTo>
                    <a:lnTo>
                      <a:pt x="28296" y="453407"/>
                    </a:lnTo>
                    <a:lnTo>
                      <a:pt x="27550" y="453407"/>
                    </a:lnTo>
                    <a:cubicBezTo>
                      <a:pt x="12658" y="453407"/>
                      <a:pt x="0" y="441512"/>
                      <a:pt x="0" y="426818"/>
                    </a:cubicBezTo>
                    <a:cubicBezTo>
                      <a:pt x="0" y="358947"/>
                      <a:pt x="0" y="358947"/>
                      <a:pt x="0" y="358947"/>
                    </a:cubicBezTo>
                    <a:lnTo>
                      <a:pt x="1" y="358946"/>
                    </a:lnTo>
                    <a:lnTo>
                      <a:pt x="1" y="329106"/>
                    </a:lnTo>
                    <a:cubicBezTo>
                      <a:pt x="1" y="299792"/>
                      <a:pt x="1" y="261685"/>
                      <a:pt x="1" y="212144"/>
                    </a:cubicBezTo>
                    <a:lnTo>
                      <a:pt x="1" y="195217"/>
                    </a:lnTo>
                    <a:lnTo>
                      <a:pt x="0" y="195217"/>
                    </a:lnTo>
                    <a:cubicBezTo>
                      <a:pt x="0" y="26589"/>
                      <a:pt x="0" y="26589"/>
                      <a:pt x="0" y="26589"/>
                    </a:cubicBezTo>
                    <a:cubicBezTo>
                      <a:pt x="0" y="11895"/>
                      <a:pt x="12658" y="0"/>
                      <a:pt x="275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23744" y="1362456"/>
            <a:ext cx="8961120" cy="119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z="4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Lesson Focus/Title of Section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254" y="6249142"/>
            <a:ext cx="1223946" cy="3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6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8825" cy="724364"/>
          </a:xfrm>
          <a:prstGeom prst="rect">
            <a:avLst/>
          </a:prstGeom>
          <a:gradFill>
            <a:gsLst>
              <a:gs pos="92000">
                <a:srgbClr val="0B3F77"/>
              </a:gs>
              <a:gs pos="74000">
                <a:srgbClr val="4587B9"/>
              </a:gs>
              <a:gs pos="56000">
                <a:srgbClr val="0B3F77"/>
              </a:gs>
            </a:gsLst>
            <a:lin ang="1500000" scaled="0"/>
          </a:gradFill>
          <a:ln w="3175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 bwMode="white">
          <a:xfrm>
            <a:off x="8756030" y="109197"/>
            <a:ext cx="3202614" cy="585340"/>
            <a:chOff x="1854483" y="109169"/>
            <a:chExt cx="3202614" cy="585340"/>
          </a:xfrm>
        </p:grpSpPr>
        <p:sp>
          <p:nvSpPr>
            <p:cNvPr id="5" name="Title 1"/>
            <p:cNvSpPr txBox="1">
              <a:spLocks/>
            </p:cNvSpPr>
            <p:nvPr userDrawn="1"/>
          </p:nvSpPr>
          <p:spPr bwMode="white">
            <a:xfrm>
              <a:off x="1854483" y="203781"/>
              <a:ext cx="2460241" cy="490728"/>
            </a:xfrm>
            <a:prstGeom prst="rect">
              <a:avLst/>
            </a:prstGeom>
          </p:spPr>
          <p:txBody>
            <a:bodyPr/>
            <a:lstStyle>
              <a:lvl1pPr algn="r" defTabSz="927858" rtl="0" fontAlgn="base">
                <a:spcBef>
                  <a:spcPct val="0"/>
                </a:spcBef>
                <a:spcAft>
                  <a:spcPct val="0"/>
                </a:spcAft>
                <a:def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defRPr>
              </a:lvl1pPr>
              <a:lvl2pPr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5pPr>
              <a:lvl6pPr marL="329093"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6pPr>
              <a:lvl7pPr marL="658185"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7pPr>
              <a:lvl8pPr marL="987278"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8pPr>
              <a:lvl9pPr marL="1316370"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Workshop Exercise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 bwMode="white">
            <a:xfrm>
              <a:off x="4355820" y="109169"/>
              <a:ext cx="701277" cy="505969"/>
              <a:chOff x="589366" y="109169"/>
              <a:chExt cx="780451" cy="563093"/>
            </a:xfrm>
          </p:grpSpPr>
          <p:sp>
            <p:nvSpPr>
              <p:cNvPr id="7" name="Freeform 5"/>
              <p:cNvSpPr>
                <a:spLocks noEditPoints="1"/>
              </p:cNvSpPr>
              <p:nvPr userDrawn="1"/>
            </p:nvSpPr>
            <p:spPr bwMode="white">
              <a:xfrm>
                <a:off x="589366" y="619758"/>
                <a:ext cx="780451" cy="52504"/>
              </a:xfrm>
              <a:custGeom>
                <a:avLst/>
                <a:gdLst>
                  <a:gd name="T0" fmla="*/ 1036 w 1048"/>
                  <a:gd name="T1" fmla="*/ 0 h 43"/>
                  <a:gd name="T2" fmla="*/ 613 w 1048"/>
                  <a:gd name="T3" fmla="*/ 0 h 43"/>
                  <a:gd name="T4" fmla="*/ 598 w 1048"/>
                  <a:gd name="T5" fmla="*/ 7 h 43"/>
                  <a:gd name="T6" fmla="*/ 583 w 1048"/>
                  <a:gd name="T7" fmla="*/ 15 h 43"/>
                  <a:gd name="T8" fmla="*/ 465 w 1048"/>
                  <a:gd name="T9" fmla="*/ 15 h 43"/>
                  <a:gd name="T10" fmla="*/ 450 w 1048"/>
                  <a:gd name="T11" fmla="*/ 7 h 43"/>
                  <a:gd name="T12" fmla="*/ 436 w 1048"/>
                  <a:gd name="T13" fmla="*/ 0 h 43"/>
                  <a:gd name="T14" fmla="*/ 13 w 1048"/>
                  <a:gd name="T15" fmla="*/ 0 h 43"/>
                  <a:gd name="T16" fmla="*/ 3 w 1048"/>
                  <a:gd name="T17" fmla="*/ 14 h 43"/>
                  <a:gd name="T18" fmla="*/ 8 w 1048"/>
                  <a:gd name="T19" fmla="*/ 29 h 43"/>
                  <a:gd name="T20" fmla="*/ 28 w 1048"/>
                  <a:gd name="T21" fmla="*/ 43 h 43"/>
                  <a:gd name="T22" fmla="*/ 1021 w 1048"/>
                  <a:gd name="T23" fmla="*/ 43 h 43"/>
                  <a:gd name="T24" fmla="*/ 1040 w 1048"/>
                  <a:gd name="T25" fmla="*/ 29 h 43"/>
                  <a:gd name="T26" fmla="*/ 1046 w 1048"/>
                  <a:gd name="T27" fmla="*/ 14 h 43"/>
                  <a:gd name="T28" fmla="*/ 1036 w 1048"/>
                  <a:gd name="T29" fmla="*/ 0 h 43"/>
                  <a:gd name="T30" fmla="*/ 106 w 1048"/>
                  <a:gd name="T31" fmla="*/ 26 h 43"/>
                  <a:gd name="T32" fmla="*/ 75 w 1048"/>
                  <a:gd name="T33" fmla="*/ 26 h 43"/>
                  <a:gd name="T34" fmla="*/ 75 w 1048"/>
                  <a:gd name="T35" fmla="*/ 17 h 43"/>
                  <a:gd name="T36" fmla="*/ 106 w 1048"/>
                  <a:gd name="T37" fmla="*/ 17 h 43"/>
                  <a:gd name="T38" fmla="*/ 106 w 1048"/>
                  <a:gd name="T39" fmla="*/ 26 h 43"/>
                  <a:gd name="T40" fmla="*/ 165 w 1048"/>
                  <a:gd name="T41" fmla="*/ 26 h 43"/>
                  <a:gd name="T42" fmla="*/ 134 w 1048"/>
                  <a:gd name="T43" fmla="*/ 26 h 43"/>
                  <a:gd name="T44" fmla="*/ 134 w 1048"/>
                  <a:gd name="T45" fmla="*/ 17 h 43"/>
                  <a:gd name="T46" fmla="*/ 165 w 1048"/>
                  <a:gd name="T47" fmla="*/ 17 h 43"/>
                  <a:gd name="T48" fmla="*/ 165 w 1048"/>
                  <a:gd name="T49" fmla="*/ 26 h 43"/>
                  <a:gd name="T50" fmla="*/ 959 w 1048"/>
                  <a:gd name="T51" fmla="*/ 26 h 43"/>
                  <a:gd name="T52" fmla="*/ 928 w 1048"/>
                  <a:gd name="T53" fmla="*/ 26 h 43"/>
                  <a:gd name="T54" fmla="*/ 928 w 1048"/>
                  <a:gd name="T55" fmla="*/ 17 h 43"/>
                  <a:gd name="T56" fmla="*/ 959 w 1048"/>
                  <a:gd name="T57" fmla="*/ 17 h 43"/>
                  <a:gd name="T58" fmla="*/ 959 w 1048"/>
                  <a:gd name="T59" fmla="*/ 26 h 43"/>
                  <a:gd name="T60" fmla="*/ 972 w 1048"/>
                  <a:gd name="T61" fmla="*/ 28 h 43"/>
                  <a:gd name="T62" fmla="*/ 966 w 1048"/>
                  <a:gd name="T63" fmla="*/ 22 h 43"/>
                  <a:gd name="T64" fmla="*/ 972 w 1048"/>
                  <a:gd name="T65" fmla="*/ 16 h 43"/>
                  <a:gd name="T66" fmla="*/ 978 w 1048"/>
                  <a:gd name="T67" fmla="*/ 22 h 43"/>
                  <a:gd name="T68" fmla="*/ 972 w 1048"/>
                  <a:gd name="T69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8" h="43">
                    <a:moveTo>
                      <a:pt x="1036" y="0"/>
                    </a:moveTo>
                    <a:cubicBezTo>
                      <a:pt x="613" y="0"/>
                      <a:pt x="613" y="0"/>
                      <a:pt x="613" y="0"/>
                    </a:cubicBezTo>
                    <a:cubicBezTo>
                      <a:pt x="605" y="0"/>
                      <a:pt x="598" y="3"/>
                      <a:pt x="598" y="7"/>
                    </a:cubicBezTo>
                    <a:cubicBezTo>
                      <a:pt x="598" y="11"/>
                      <a:pt x="591" y="15"/>
                      <a:pt x="583" y="15"/>
                    </a:cubicBezTo>
                    <a:cubicBezTo>
                      <a:pt x="465" y="15"/>
                      <a:pt x="465" y="15"/>
                      <a:pt x="465" y="15"/>
                    </a:cubicBezTo>
                    <a:cubicBezTo>
                      <a:pt x="457" y="15"/>
                      <a:pt x="450" y="11"/>
                      <a:pt x="450" y="7"/>
                    </a:cubicBezTo>
                    <a:cubicBezTo>
                      <a:pt x="450" y="3"/>
                      <a:pt x="444" y="0"/>
                      <a:pt x="43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" y="0"/>
                      <a:pt x="0" y="6"/>
                      <a:pt x="3" y="14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11" y="37"/>
                      <a:pt x="19" y="43"/>
                      <a:pt x="28" y="43"/>
                    </a:cubicBezTo>
                    <a:cubicBezTo>
                      <a:pt x="1021" y="43"/>
                      <a:pt x="1021" y="43"/>
                      <a:pt x="1021" y="43"/>
                    </a:cubicBezTo>
                    <a:cubicBezTo>
                      <a:pt x="1029" y="43"/>
                      <a:pt x="1038" y="37"/>
                      <a:pt x="1040" y="29"/>
                    </a:cubicBezTo>
                    <a:cubicBezTo>
                      <a:pt x="1046" y="14"/>
                      <a:pt x="1046" y="14"/>
                      <a:pt x="1046" y="14"/>
                    </a:cubicBezTo>
                    <a:cubicBezTo>
                      <a:pt x="1048" y="6"/>
                      <a:pt x="1044" y="0"/>
                      <a:pt x="1036" y="0"/>
                    </a:cubicBezTo>
                    <a:close/>
                    <a:moveTo>
                      <a:pt x="106" y="26"/>
                    </a:move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106" y="17"/>
                      <a:pt x="106" y="17"/>
                      <a:pt x="106" y="17"/>
                    </a:cubicBezTo>
                    <a:lnTo>
                      <a:pt x="106" y="26"/>
                    </a:lnTo>
                    <a:close/>
                    <a:moveTo>
                      <a:pt x="165" y="26"/>
                    </a:moveTo>
                    <a:cubicBezTo>
                      <a:pt x="134" y="26"/>
                      <a:pt x="134" y="26"/>
                      <a:pt x="134" y="26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65" y="17"/>
                      <a:pt x="165" y="17"/>
                      <a:pt x="165" y="17"/>
                    </a:cubicBezTo>
                    <a:lnTo>
                      <a:pt x="165" y="26"/>
                    </a:lnTo>
                    <a:close/>
                    <a:moveTo>
                      <a:pt x="959" y="26"/>
                    </a:moveTo>
                    <a:cubicBezTo>
                      <a:pt x="928" y="26"/>
                      <a:pt x="928" y="26"/>
                      <a:pt x="928" y="26"/>
                    </a:cubicBezTo>
                    <a:cubicBezTo>
                      <a:pt x="928" y="17"/>
                      <a:pt x="928" y="17"/>
                      <a:pt x="928" y="17"/>
                    </a:cubicBezTo>
                    <a:cubicBezTo>
                      <a:pt x="959" y="17"/>
                      <a:pt x="959" y="17"/>
                      <a:pt x="959" y="17"/>
                    </a:cubicBezTo>
                    <a:lnTo>
                      <a:pt x="959" y="26"/>
                    </a:lnTo>
                    <a:close/>
                    <a:moveTo>
                      <a:pt x="972" y="28"/>
                    </a:moveTo>
                    <a:cubicBezTo>
                      <a:pt x="969" y="28"/>
                      <a:pt x="966" y="25"/>
                      <a:pt x="966" y="22"/>
                    </a:cubicBezTo>
                    <a:cubicBezTo>
                      <a:pt x="966" y="18"/>
                      <a:pt x="969" y="16"/>
                      <a:pt x="972" y="16"/>
                    </a:cubicBezTo>
                    <a:cubicBezTo>
                      <a:pt x="975" y="16"/>
                      <a:pt x="978" y="18"/>
                      <a:pt x="978" y="22"/>
                    </a:cubicBezTo>
                    <a:cubicBezTo>
                      <a:pt x="978" y="25"/>
                      <a:pt x="975" y="28"/>
                      <a:pt x="972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Freeform 7"/>
              <p:cNvSpPr>
                <a:spLocks/>
              </p:cNvSpPr>
              <p:nvPr userDrawn="1"/>
            </p:nvSpPr>
            <p:spPr bwMode="white">
              <a:xfrm>
                <a:off x="955098" y="257431"/>
                <a:ext cx="202906" cy="200719"/>
              </a:xfrm>
              <a:custGeom>
                <a:avLst/>
                <a:gdLst>
                  <a:gd name="T0" fmla="*/ 258 w 273"/>
                  <a:gd name="T1" fmla="*/ 97 h 269"/>
                  <a:gd name="T2" fmla="*/ 0 w 273"/>
                  <a:gd name="T3" fmla="*/ 0 h 269"/>
                  <a:gd name="T4" fmla="*/ 102 w 273"/>
                  <a:gd name="T5" fmla="*/ 256 h 269"/>
                  <a:gd name="T6" fmla="*/ 110 w 273"/>
                  <a:gd name="T7" fmla="*/ 257 h 269"/>
                  <a:gd name="T8" fmla="*/ 146 w 273"/>
                  <a:gd name="T9" fmla="*/ 193 h 269"/>
                  <a:gd name="T10" fmla="*/ 149 w 273"/>
                  <a:gd name="T11" fmla="*/ 188 h 269"/>
                  <a:gd name="T12" fmla="*/ 228 w 273"/>
                  <a:gd name="T13" fmla="*/ 265 h 269"/>
                  <a:gd name="T14" fmla="*/ 241 w 273"/>
                  <a:gd name="T15" fmla="*/ 265 h 269"/>
                  <a:gd name="T16" fmla="*/ 269 w 273"/>
                  <a:gd name="T17" fmla="*/ 237 h 269"/>
                  <a:gd name="T18" fmla="*/ 269 w 273"/>
                  <a:gd name="T19" fmla="*/ 223 h 269"/>
                  <a:gd name="T20" fmla="*/ 191 w 273"/>
                  <a:gd name="T21" fmla="*/ 146 h 269"/>
                  <a:gd name="T22" fmla="*/ 195 w 273"/>
                  <a:gd name="T23" fmla="*/ 143 h 269"/>
                  <a:gd name="T24" fmla="*/ 259 w 273"/>
                  <a:gd name="T25" fmla="*/ 106 h 269"/>
                  <a:gd name="T26" fmla="*/ 258 w 273"/>
                  <a:gd name="T27" fmla="*/ 97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269">
                    <a:moveTo>
                      <a:pt x="258" y="97"/>
                    </a:moveTo>
                    <a:cubicBezTo>
                      <a:pt x="258" y="97"/>
                      <a:pt x="0" y="0"/>
                      <a:pt x="0" y="0"/>
                    </a:cubicBezTo>
                    <a:cubicBezTo>
                      <a:pt x="0" y="0"/>
                      <a:pt x="102" y="256"/>
                      <a:pt x="102" y="256"/>
                    </a:cubicBezTo>
                    <a:cubicBezTo>
                      <a:pt x="104" y="261"/>
                      <a:pt x="107" y="261"/>
                      <a:pt x="110" y="257"/>
                    </a:cubicBezTo>
                    <a:cubicBezTo>
                      <a:pt x="146" y="193"/>
                      <a:pt x="146" y="193"/>
                      <a:pt x="146" y="193"/>
                    </a:cubicBezTo>
                    <a:cubicBezTo>
                      <a:pt x="147" y="191"/>
                      <a:pt x="148" y="190"/>
                      <a:pt x="149" y="188"/>
                    </a:cubicBezTo>
                    <a:cubicBezTo>
                      <a:pt x="228" y="265"/>
                      <a:pt x="228" y="265"/>
                      <a:pt x="228" y="265"/>
                    </a:cubicBezTo>
                    <a:cubicBezTo>
                      <a:pt x="231" y="269"/>
                      <a:pt x="238" y="269"/>
                      <a:pt x="241" y="265"/>
                    </a:cubicBezTo>
                    <a:cubicBezTo>
                      <a:pt x="269" y="237"/>
                      <a:pt x="269" y="237"/>
                      <a:pt x="269" y="237"/>
                    </a:cubicBezTo>
                    <a:cubicBezTo>
                      <a:pt x="273" y="233"/>
                      <a:pt x="273" y="227"/>
                      <a:pt x="269" y="223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193" y="145"/>
                      <a:pt x="194" y="144"/>
                      <a:pt x="195" y="143"/>
                    </a:cubicBezTo>
                    <a:cubicBezTo>
                      <a:pt x="259" y="106"/>
                      <a:pt x="259" y="106"/>
                      <a:pt x="259" y="106"/>
                    </a:cubicBezTo>
                    <a:cubicBezTo>
                      <a:pt x="264" y="103"/>
                      <a:pt x="263" y="99"/>
                      <a:pt x="258" y="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/>
              </p:cNvSpPr>
              <p:nvPr userDrawn="1"/>
            </p:nvSpPr>
            <p:spPr bwMode="white">
              <a:xfrm>
                <a:off x="622179" y="109169"/>
                <a:ext cx="714822" cy="453407"/>
              </a:xfrm>
              <a:custGeom>
                <a:avLst/>
                <a:gdLst>
                  <a:gd name="connsiteX0" fmla="*/ 34253 w 714822"/>
                  <a:gd name="connsiteY0" fmla="*/ 32186 h 453407"/>
                  <a:gd name="connsiteX1" fmla="*/ 34253 w 714822"/>
                  <a:gd name="connsiteY1" fmla="*/ 421221 h 453407"/>
                  <a:gd name="connsiteX2" fmla="*/ 115136 w 714822"/>
                  <a:gd name="connsiteY2" fmla="*/ 421221 h 453407"/>
                  <a:gd name="connsiteX3" fmla="*/ 147407 w 714822"/>
                  <a:gd name="connsiteY3" fmla="*/ 421221 h 453407"/>
                  <a:gd name="connsiteX4" fmla="*/ 192227 w 714822"/>
                  <a:gd name="connsiteY4" fmla="*/ 421221 h 453407"/>
                  <a:gd name="connsiteX5" fmla="*/ 247089 w 714822"/>
                  <a:gd name="connsiteY5" fmla="*/ 421221 h 453407"/>
                  <a:gd name="connsiteX6" fmla="*/ 307232 w 714822"/>
                  <a:gd name="connsiteY6" fmla="*/ 421221 h 453407"/>
                  <a:gd name="connsiteX7" fmla="*/ 333501 w 714822"/>
                  <a:gd name="connsiteY7" fmla="*/ 421221 h 453407"/>
                  <a:gd name="connsiteX8" fmla="*/ 381322 w 714822"/>
                  <a:gd name="connsiteY8" fmla="*/ 421221 h 453407"/>
                  <a:gd name="connsiteX9" fmla="*/ 407591 w 714822"/>
                  <a:gd name="connsiteY9" fmla="*/ 421221 h 453407"/>
                  <a:gd name="connsiteX10" fmla="*/ 467734 w 714822"/>
                  <a:gd name="connsiteY10" fmla="*/ 421221 h 453407"/>
                  <a:gd name="connsiteX11" fmla="*/ 522596 w 714822"/>
                  <a:gd name="connsiteY11" fmla="*/ 421221 h 453407"/>
                  <a:gd name="connsiteX12" fmla="*/ 567415 w 714822"/>
                  <a:gd name="connsiteY12" fmla="*/ 421221 h 453407"/>
                  <a:gd name="connsiteX13" fmla="*/ 599687 w 714822"/>
                  <a:gd name="connsiteY13" fmla="*/ 421221 h 453407"/>
                  <a:gd name="connsiteX14" fmla="*/ 646448 w 714822"/>
                  <a:gd name="connsiteY14" fmla="*/ 421221 h 453407"/>
                  <a:gd name="connsiteX15" fmla="*/ 670460 w 714822"/>
                  <a:gd name="connsiteY15" fmla="*/ 421221 h 453407"/>
                  <a:gd name="connsiteX16" fmla="*/ 679306 w 714822"/>
                  <a:gd name="connsiteY16" fmla="*/ 421221 h 453407"/>
                  <a:gd name="connsiteX17" fmla="*/ 680570 w 714822"/>
                  <a:gd name="connsiteY17" fmla="*/ 421221 h 453407"/>
                  <a:gd name="connsiteX18" fmla="*/ 680570 w 714822"/>
                  <a:gd name="connsiteY18" fmla="*/ 32186 h 453407"/>
                  <a:gd name="connsiteX19" fmla="*/ 680051 w 714822"/>
                  <a:gd name="connsiteY19" fmla="*/ 32186 h 453407"/>
                  <a:gd name="connsiteX20" fmla="*/ 600432 w 714822"/>
                  <a:gd name="connsiteY20" fmla="*/ 32186 h 453407"/>
                  <a:gd name="connsiteX21" fmla="*/ 566671 w 714822"/>
                  <a:gd name="connsiteY21" fmla="*/ 32186 h 453407"/>
                  <a:gd name="connsiteX22" fmla="*/ 523341 w 714822"/>
                  <a:gd name="connsiteY22" fmla="*/ 32186 h 453407"/>
                  <a:gd name="connsiteX23" fmla="*/ 466989 w 714822"/>
                  <a:gd name="connsiteY23" fmla="*/ 32186 h 453407"/>
                  <a:gd name="connsiteX24" fmla="*/ 408336 w 714822"/>
                  <a:gd name="connsiteY24" fmla="*/ 32186 h 453407"/>
                  <a:gd name="connsiteX25" fmla="*/ 380577 w 714822"/>
                  <a:gd name="connsiteY25" fmla="*/ 32186 h 453407"/>
                  <a:gd name="connsiteX26" fmla="*/ 334246 w 714822"/>
                  <a:gd name="connsiteY26" fmla="*/ 32186 h 453407"/>
                  <a:gd name="connsiteX27" fmla="*/ 306487 w 714822"/>
                  <a:gd name="connsiteY27" fmla="*/ 32186 h 453407"/>
                  <a:gd name="connsiteX28" fmla="*/ 247834 w 714822"/>
                  <a:gd name="connsiteY28" fmla="*/ 32186 h 453407"/>
                  <a:gd name="connsiteX29" fmla="*/ 191482 w 714822"/>
                  <a:gd name="connsiteY29" fmla="*/ 32186 h 453407"/>
                  <a:gd name="connsiteX30" fmla="*/ 148152 w 714822"/>
                  <a:gd name="connsiteY30" fmla="*/ 32186 h 453407"/>
                  <a:gd name="connsiteX31" fmla="*/ 114390 w 714822"/>
                  <a:gd name="connsiteY31" fmla="*/ 32186 h 453407"/>
                  <a:gd name="connsiteX32" fmla="*/ 67630 w 714822"/>
                  <a:gd name="connsiteY32" fmla="*/ 32186 h 453407"/>
                  <a:gd name="connsiteX33" fmla="*/ 43618 w 714822"/>
                  <a:gd name="connsiteY33" fmla="*/ 32186 h 453407"/>
                  <a:gd name="connsiteX34" fmla="*/ 34771 w 714822"/>
                  <a:gd name="connsiteY34" fmla="*/ 32186 h 453407"/>
                  <a:gd name="connsiteX35" fmla="*/ 27550 w 714822"/>
                  <a:gd name="connsiteY35" fmla="*/ 0 h 453407"/>
                  <a:gd name="connsiteX36" fmla="*/ 28296 w 714822"/>
                  <a:gd name="connsiteY36" fmla="*/ 0 h 453407"/>
                  <a:gd name="connsiteX37" fmla="*/ 110668 w 714822"/>
                  <a:gd name="connsiteY37" fmla="*/ 0 h 453407"/>
                  <a:gd name="connsiteX38" fmla="*/ 143547 w 714822"/>
                  <a:gd name="connsiteY38" fmla="*/ 0 h 453407"/>
                  <a:gd name="connsiteX39" fmla="*/ 189179 w 714822"/>
                  <a:gd name="connsiteY39" fmla="*/ 0 h 453407"/>
                  <a:gd name="connsiteX40" fmla="*/ 245064 w 714822"/>
                  <a:gd name="connsiteY40" fmla="*/ 0 h 453407"/>
                  <a:gd name="connsiteX41" fmla="*/ 306301 w 714822"/>
                  <a:gd name="connsiteY41" fmla="*/ 0 h 453407"/>
                  <a:gd name="connsiteX42" fmla="*/ 333067 w 714822"/>
                  <a:gd name="connsiteY42" fmla="*/ 0 h 453407"/>
                  <a:gd name="connsiteX43" fmla="*/ 381755 w 714822"/>
                  <a:gd name="connsiteY43" fmla="*/ 0 h 453407"/>
                  <a:gd name="connsiteX44" fmla="*/ 408521 w 714822"/>
                  <a:gd name="connsiteY44" fmla="*/ 0 h 453407"/>
                  <a:gd name="connsiteX45" fmla="*/ 469758 w 714822"/>
                  <a:gd name="connsiteY45" fmla="*/ 0 h 453407"/>
                  <a:gd name="connsiteX46" fmla="*/ 525644 w 714822"/>
                  <a:gd name="connsiteY46" fmla="*/ 0 h 453407"/>
                  <a:gd name="connsiteX47" fmla="*/ 571275 w 714822"/>
                  <a:gd name="connsiteY47" fmla="*/ 0 h 453407"/>
                  <a:gd name="connsiteX48" fmla="*/ 604155 w 714822"/>
                  <a:gd name="connsiteY48" fmla="*/ 0 h 453407"/>
                  <a:gd name="connsiteX49" fmla="*/ 651776 w 714822"/>
                  <a:gd name="connsiteY49" fmla="*/ 0 h 453407"/>
                  <a:gd name="connsiteX50" fmla="*/ 676231 w 714822"/>
                  <a:gd name="connsiteY50" fmla="*/ 0 h 453407"/>
                  <a:gd name="connsiteX51" fmla="*/ 685240 w 714822"/>
                  <a:gd name="connsiteY51" fmla="*/ 0 h 453407"/>
                  <a:gd name="connsiteX52" fmla="*/ 686527 w 714822"/>
                  <a:gd name="connsiteY52" fmla="*/ 0 h 453407"/>
                  <a:gd name="connsiteX53" fmla="*/ 687272 w 714822"/>
                  <a:gd name="connsiteY53" fmla="*/ 0 h 453407"/>
                  <a:gd name="connsiteX54" fmla="*/ 714822 w 714822"/>
                  <a:gd name="connsiteY54" fmla="*/ 26589 h 453407"/>
                  <a:gd name="connsiteX55" fmla="*/ 714822 w 714822"/>
                  <a:gd name="connsiteY55" fmla="*/ 67758 h 453407"/>
                  <a:gd name="connsiteX56" fmla="*/ 714822 w 714822"/>
                  <a:gd name="connsiteY56" fmla="*/ 97039 h 453407"/>
                  <a:gd name="connsiteX57" fmla="*/ 714822 w 714822"/>
                  <a:gd name="connsiteY57" fmla="*/ 97729 h 453407"/>
                  <a:gd name="connsiteX58" fmla="*/ 714822 w 714822"/>
                  <a:gd name="connsiteY58" fmla="*/ 139556 h 453407"/>
                  <a:gd name="connsiteX59" fmla="*/ 714822 w 714822"/>
                  <a:gd name="connsiteY59" fmla="*/ 158696 h 453407"/>
                  <a:gd name="connsiteX60" fmla="*/ 714822 w 714822"/>
                  <a:gd name="connsiteY60" fmla="*/ 195217 h 453407"/>
                  <a:gd name="connsiteX61" fmla="*/ 714822 w 714822"/>
                  <a:gd name="connsiteY61" fmla="*/ 212144 h 453407"/>
                  <a:gd name="connsiteX62" fmla="*/ 714822 w 714822"/>
                  <a:gd name="connsiteY62" fmla="*/ 329106 h 453407"/>
                  <a:gd name="connsiteX63" fmla="*/ 714822 w 714822"/>
                  <a:gd name="connsiteY63" fmla="*/ 358947 h 453407"/>
                  <a:gd name="connsiteX64" fmla="*/ 714822 w 714822"/>
                  <a:gd name="connsiteY64" fmla="*/ 367431 h 453407"/>
                  <a:gd name="connsiteX65" fmla="*/ 714822 w 714822"/>
                  <a:gd name="connsiteY65" fmla="*/ 376790 h 453407"/>
                  <a:gd name="connsiteX66" fmla="*/ 714822 w 714822"/>
                  <a:gd name="connsiteY66" fmla="*/ 387580 h 453407"/>
                  <a:gd name="connsiteX67" fmla="*/ 714822 w 714822"/>
                  <a:gd name="connsiteY67" fmla="*/ 405712 h 453407"/>
                  <a:gd name="connsiteX68" fmla="*/ 714822 w 714822"/>
                  <a:gd name="connsiteY68" fmla="*/ 420565 h 453407"/>
                  <a:gd name="connsiteX69" fmla="*/ 714822 w 714822"/>
                  <a:gd name="connsiteY69" fmla="*/ 426037 h 453407"/>
                  <a:gd name="connsiteX70" fmla="*/ 714822 w 714822"/>
                  <a:gd name="connsiteY70" fmla="*/ 426818 h 453407"/>
                  <a:gd name="connsiteX71" fmla="*/ 687272 w 714822"/>
                  <a:gd name="connsiteY71" fmla="*/ 453407 h 453407"/>
                  <a:gd name="connsiteX72" fmla="*/ 686527 w 714822"/>
                  <a:gd name="connsiteY72" fmla="*/ 453407 h 453407"/>
                  <a:gd name="connsiteX73" fmla="*/ 685985 w 714822"/>
                  <a:gd name="connsiteY73" fmla="*/ 453407 h 453407"/>
                  <a:gd name="connsiteX74" fmla="*/ 604900 w 714822"/>
                  <a:gd name="connsiteY74" fmla="*/ 453407 h 453407"/>
                  <a:gd name="connsiteX75" fmla="*/ 570530 w 714822"/>
                  <a:gd name="connsiteY75" fmla="*/ 453407 h 453407"/>
                  <a:gd name="connsiteX76" fmla="*/ 526389 w 714822"/>
                  <a:gd name="connsiteY76" fmla="*/ 453407 h 453407"/>
                  <a:gd name="connsiteX77" fmla="*/ 469013 w 714822"/>
                  <a:gd name="connsiteY77" fmla="*/ 453407 h 453407"/>
                  <a:gd name="connsiteX78" fmla="*/ 409266 w 714822"/>
                  <a:gd name="connsiteY78" fmla="*/ 453407 h 453407"/>
                  <a:gd name="connsiteX79" fmla="*/ 381010 w 714822"/>
                  <a:gd name="connsiteY79" fmla="*/ 453407 h 453407"/>
                  <a:gd name="connsiteX80" fmla="*/ 333812 w 714822"/>
                  <a:gd name="connsiteY80" fmla="*/ 453407 h 453407"/>
                  <a:gd name="connsiteX81" fmla="*/ 305556 w 714822"/>
                  <a:gd name="connsiteY81" fmla="*/ 453407 h 453407"/>
                  <a:gd name="connsiteX82" fmla="*/ 245809 w 714822"/>
                  <a:gd name="connsiteY82" fmla="*/ 453407 h 453407"/>
                  <a:gd name="connsiteX83" fmla="*/ 188433 w 714822"/>
                  <a:gd name="connsiteY83" fmla="*/ 453407 h 453407"/>
                  <a:gd name="connsiteX84" fmla="*/ 144292 w 714822"/>
                  <a:gd name="connsiteY84" fmla="*/ 453407 h 453407"/>
                  <a:gd name="connsiteX85" fmla="*/ 109923 w 714822"/>
                  <a:gd name="connsiteY85" fmla="*/ 453407 h 453407"/>
                  <a:gd name="connsiteX86" fmla="*/ 62301 w 714822"/>
                  <a:gd name="connsiteY86" fmla="*/ 453407 h 453407"/>
                  <a:gd name="connsiteX87" fmla="*/ 37847 w 714822"/>
                  <a:gd name="connsiteY87" fmla="*/ 453407 h 453407"/>
                  <a:gd name="connsiteX88" fmla="*/ 28838 w 714822"/>
                  <a:gd name="connsiteY88" fmla="*/ 453407 h 453407"/>
                  <a:gd name="connsiteX89" fmla="*/ 28296 w 714822"/>
                  <a:gd name="connsiteY89" fmla="*/ 453407 h 453407"/>
                  <a:gd name="connsiteX90" fmla="*/ 27550 w 714822"/>
                  <a:gd name="connsiteY90" fmla="*/ 453407 h 453407"/>
                  <a:gd name="connsiteX91" fmla="*/ 0 w 714822"/>
                  <a:gd name="connsiteY91" fmla="*/ 426818 h 453407"/>
                  <a:gd name="connsiteX92" fmla="*/ 0 w 714822"/>
                  <a:gd name="connsiteY92" fmla="*/ 358947 h 453407"/>
                  <a:gd name="connsiteX93" fmla="*/ 1 w 714822"/>
                  <a:gd name="connsiteY93" fmla="*/ 358946 h 453407"/>
                  <a:gd name="connsiteX94" fmla="*/ 1 w 714822"/>
                  <a:gd name="connsiteY94" fmla="*/ 329106 h 453407"/>
                  <a:gd name="connsiteX95" fmla="*/ 1 w 714822"/>
                  <a:gd name="connsiteY95" fmla="*/ 212144 h 453407"/>
                  <a:gd name="connsiteX96" fmla="*/ 1 w 714822"/>
                  <a:gd name="connsiteY96" fmla="*/ 195217 h 453407"/>
                  <a:gd name="connsiteX97" fmla="*/ 0 w 714822"/>
                  <a:gd name="connsiteY97" fmla="*/ 195217 h 453407"/>
                  <a:gd name="connsiteX98" fmla="*/ 0 w 714822"/>
                  <a:gd name="connsiteY98" fmla="*/ 26589 h 453407"/>
                  <a:gd name="connsiteX99" fmla="*/ 27550 w 714822"/>
                  <a:gd name="connsiteY99" fmla="*/ 0 h 453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714822" h="453407">
                    <a:moveTo>
                      <a:pt x="34253" y="32186"/>
                    </a:moveTo>
                    <a:cubicBezTo>
                      <a:pt x="34253" y="32186"/>
                      <a:pt x="34253" y="32186"/>
                      <a:pt x="34253" y="421221"/>
                    </a:cubicBezTo>
                    <a:cubicBezTo>
                      <a:pt x="34253" y="421221"/>
                      <a:pt x="34253" y="421221"/>
                      <a:pt x="115136" y="421221"/>
                    </a:cubicBezTo>
                    <a:lnTo>
                      <a:pt x="147407" y="421221"/>
                    </a:lnTo>
                    <a:lnTo>
                      <a:pt x="192227" y="421221"/>
                    </a:lnTo>
                    <a:lnTo>
                      <a:pt x="247089" y="421221"/>
                    </a:lnTo>
                    <a:lnTo>
                      <a:pt x="307232" y="421221"/>
                    </a:lnTo>
                    <a:lnTo>
                      <a:pt x="333501" y="421221"/>
                    </a:lnTo>
                    <a:lnTo>
                      <a:pt x="381322" y="421221"/>
                    </a:lnTo>
                    <a:lnTo>
                      <a:pt x="407591" y="421221"/>
                    </a:lnTo>
                    <a:lnTo>
                      <a:pt x="467734" y="421221"/>
                    </a:lnTo>
                    <a:lnTo>
                      <a:pt x="522596" y="421221"/>
                    </a:lnTo>
                    <a:lnTo>
                      <a:pt x="567415" y="421221"/>
                    </a:lnTo>
                    <a:lnTo>
                      <a:pt x="599687" y="421221"/>
                    </a:lnTo>
                    <a:lnTo>
                      <a:pt x="646448" y="421221"/>
                    </a:lnTo>
                    <a:lnTo>
                      <a:pt x="670460" y="421221"/>
                    </a:lnTo>
                    <a:lnTo>
                      <a:pt x="679306" y="421221"/>
                    </a:lnTo>
                    <a:lnTo>
                      <a:pt x="680570" y="421221"/>
                    </a:lnTo>
                    <a:cubicBezTo>
                      <a:pt x="680570" y="32186"/>
                      <a:pt x="680570" y="32186"/>
                      <a:pt x="680570" y="32186"/>
                    </a:cubicBezTo>
                    <a:lnTo>
                      <a:pt x="680051" y="32186"/>
                    </a:lnTo>
                    <a:cubicBezTo>
                      <a:pt x="676260" y="32186"/>
                      <a:pt x="661094" y="32186"/>
                      <a:pt x="600432" y="32186"/>
                    </a:cubicBezTo>
                    <a:lnTo>
                      <a:pt x="566671" y="32186"/>
                    </a:lnTo>
                    <a:lnTo>
                      <a:pt x="523341" y="32186"/>
                    </a:lnTo>
                    <a:lnTo>
                      <a:pt x="466989" y="32186"/>
                    </a:lnTo>
                    <a:lnTo>
                      <a:pt x="408336" y="32186"/>
                    </a:lnTo>
                    <a:lnTo>
                      <a:pt x="380577" y="32186"/>
                    </a:lnTo>
                    <a:lnTo>
                      <a:pt x="334246" y="32186"/>
                    </a:lnTo>
                    <a:lnTo>
                      <a:pt x="306487" y="32186"/>
                    </a:lnTo>
                    <a:lnTo>
                      <a:pt x="247834" y="32186"/>
                    </a:lnTo>
                    <a:lnTo>
                      <a:pt x="191482" y="32186"/>
                    </a:lnTo>
                    <a:lnTo>
                      <a:pt x="148152" y="32186"/>
                    </a:lnTo>
                    <a:lnTo>
                      <a:pt x="114390" y="32186"/>
                    </a:lnTo>
                    <a:lnTo>
                      <a:pt x="67630" y="32186"/>
                    </a:lnTo>
                    <a:lnTo>
                      <a:pt x="43618" y="32186"/>
                    </a:lnTo>
                    <a:lnTo>
                      <a:pt x="34771" y="32186"/>
                    </a:lnTo>
                    <a:close/>
                    <a:moveTo>
                      <a:pt x="27550" y="0"/>
                    </a:moveTo>
                    <a:lnTo>
                      <a:pt x="28296" y="0"/>
                    </a:lnTo>
                    <a:cubicBezTo>
                      <a:pt x="28296" y="0"/>
                      <a:pt x="28296" y="0"/>
                      <a:pt x="110668" y="0"/>
                    </a:cubicBezTo>
                    <a:lnTo>
                      <a:pt x="143547" y="0"/>
                    </a:lnTo>
                    <a:lnTo>
                      <a:pt x="189179" y="0"/>
                    </a:lnTo>
                    <a:lnTo>
                      <a:pt x="245064" y="0"/>
                    </a:lnTo>
                    <a:lnTo>
                      <a:pt x="306301" y="0"/>
                    </a:lnTo>
                    <a:lnTo>
                      <a:pt x="333067" y="0"/>
                    </a:lnTo>
                    <a:lnTo>
                      <a:pt x="381755" y="0"/>
                    </a:lnTo>
                    <a:lnTo>
                      <a:pt x="408521" y="0"/>
                    </a:lnTo>
                    <a:lnTo>
                      <a:pt x="469758" y="0"/>
                    </a:lnTo>
                    <a:lnTo>
                      <a:pt x="525644" y="0"/>
                    </a:lnTo>
                    <a:lnTo>
                      <a:pt x="571275" y="0"/>
                    </a:lnTo>
                    <a:lnTo>
                      <a:pt x="604155" y="0"/>
                    </a:lnTo>
                    <a:lnTo>
                      <a:pt x="651776" y="0"/>
                    </a:lnTo>
                    <a:lnTo>
                      <a:pt x="676231" y="0"/>
                    </a:lnTo>
                    <a:lnTo>
                      <a:pt x="685240" y="0"/>
                    </a:lnTo>
                    <a:lnTo>
                      <a:pt x="686527" y="0"/>
                    </a:lnTo>
                    <a:lnTo>
                      <a:pt x="687272" y="0"/>
                    </a:lnTo>
                    <a:cubicBezTo>
                      <a:pt x="702164" y="0"/>
                      <a:pt x="714822" y="11895"/>
                      <a:pt x="714822" y="26589"/>
                    </a:cubicBezTo>
                    <a:cubicBezTo>
                      <a:pt x="714822" y="26589"/>
                      <a:pt x="714822" y="26589"/>
                      <a:pt x="714822" y="67758"/>
                    </a:cubicBezTo>
                    <a:lnTo>
                      <a:pt x="714822" y="97039"/>
                    </a:lnTo>
                    <a:lnTo>
                      <a:pt x="714822" y="97729"/>
                    </a:lnTo>
                    <a:cubicBezTo>
                      <a:pt x="714822" y="109585"/>
                      <a:pt x="714822" y="123418"/>
                      <a:pt x="714822" y="139556"/>
                    </a:cubicBezTo>
                    <a:lnTo>
                      <a:pt x="714822" y="158696"/>
                    </a:lnTo>
                    <a:lnTo>
                      <a:pt x="714822" y="195217"/>
                    </a:lnTo>
                    <a:lnTo>
                      <a:pt x="714822" y="212144"/>
                    </a:lnTo>
                    <a:cubicBezTo>
                      <a:pt x="714822" y="261685"/>
                      <a:pt x="714822" y="299792"/>
                      <a:pt x="714822" y="329106"/>
                    </a:cubicBezTo>
                    <a:lnTo>
                      <a:pt x="714822" y="358947"/>
                    </a:lnTo>
                    <a:cubicBezTo>
                      <a:pt x="714822" y="358947"/>
                      <a:pt x="714822" y="358947"/>
                      <a:pt x="714822" y="367431"/>
                    </a:cubicBezTo>
                    <a:lnTo>
                      <a:pt x="714822" y="376790"/>
                    </a:lnTo>
                    <a:lnTo>
                      <a:pt x="714822" y="387580"/>
                    </a:lnTo>
                    <a:lnTo>
                      <a:pt x="714822" y="405712"/>
                    </a:lnTo>
                    <a:lnTo>
                      <a:pt x="714822" y="420565"/>
                    </a:lnTo>
                    <a:lnTo>
                      <a:pt x="714822" y="426037"/>
                    </a:lnTo>
                    <a:lnTo>
                      <a:pt x="714822" y="426818"/>
                    </a:lnTo>
                    <a:cubicBezTo>
                      <a:pt x="714822" y="441512"/>
                      <a:pt x="702164" y="453407"/>
                      <a:pt x="687272" y="453407"/>
                    </a:cubicBezTo>
                    <a:lnTo>
                      <a:pt x="686527" y="453407"/>
                    </a:lnTo>
                    <a:lnTo>
                      <a:pt x="685985" y="453407"/>
                    </a:lnTo>
                    <a:cubicBezTo>
                      <a:pt x="682123" y="453407"/>
                      <a:pt x="666679" y="453407"/>
                      <a:pt x="604900" y="453407"/>
                    </a:cubicBezTo>
                    <a:lnTo>
                      <a:pt x="570530" y="453407"/>
                    </a:lnTo>
                    <a:lnTo>
                      <a:pt x="526389" y="453407"/>
                    </a:lnTo>
                    <a:lnTo>
                      <a:pt x="469013" y="453407"/>
                    </a:lnTo>
                    <a:lnTo>
                      <a:pt x="409266" y="453407"/>
                    </a:lnTo>
                    <a:lnTo>
                      <a:pt x="381010" y="453407"/>
                    </a:lnTo>
                    <a:lnTo>
                      <a:pt x="333812" y="453407"/>
                    </a:lnTo>
                    <a:lnTo>
                      <a:pt x="305556" y="453407"/>
                    </a:lnTo>
                    <a:lnTo>
                      <a:pt x="245809" y="453407"/>
                    </a:lnTo>
                    <a:lnTo>
                      <a:pt x="188433" y="453407"/>
                    </a:lnTo>
                    <a:lnTo>
                      <a:pt x="144292" y="453407"/>
                    </a:lnTo>
                    <a:lnTo>
                      <a:pt x="109923" y="453407"/>
                    </a:lnTo>
                    <a:lnTo>
                      <a:pt x="62301" y="453407"/>
                    </a:lnTo>
                    <a:lnTo>
                      <a:pt x="37847" y="453407"/>
                    </a:lnTo>
                    <a:lnTo>
                      <a:pt x="28838" y="453407"/>
                    </a:lnTo>
                    <a:lnTo>
                      <a:pt x="28296" y="453407"/>
                    </a:lnTo>
                    <a:lnTo>
                      <a:pt x="27550" y="453407"/>
                    </a:lnTo>
                    <a:cubicBezTo>
                      <a:pt x="12658" y="453407"/>
                      <a:pt x="0" y="441512"/>
                      <a:pt x="0" y="426818"/>
                    </a:cubicBezTo>
                    <a:cubicBezTo>
                      <a:pt x="0" y="358947"/>
                      <a:pt x="0" y="358947"/>
                      <a:pt x="0" y="358947"/>
                    </a:cubicBezTo>
                    <a:lnTo>
                      <a:pt x="1" y="358946"/>
                    </a:lnTo>
                    <a:lnTo>
                      <a:pt x="1" y="329106"/>
                    </a:lnTo>
                    <a:cubicBezTo>
                      <a:pt x="1" y="299792"/>
                      <a:pt x="1" y="261685"/>
                      <a:pt x="1" y="212144"/>
                    </a:cubicBezTo>
                    <a:lnTo>
                      <a:pt x="1" y="195217"/>
                    </a:lnTo>
                    <a:lnTo>
                      <a:pt x="0" y="195217"/>
                    </a:lnTo>
                    <a:cubicBezTo>
                      <a:pt x="0" y="26589"/>
                      <a:pt x="0" y="26589"/>
                      <a:pt x="0" y="26589"/>
                    </a:cubicBezTo>
                    <a:cubicBezTo>
                      <a:pt x="0" y="11895"/>
                      <a:pt x="12658" y="0"/>
                      <a:pt x="275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9456"/>
            <a:ext cx="8513064" cy="32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000" b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Lesson Focus/Title of Slide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877824"/>
            <a:ext cx="5641848" cy="5440680"/>
          </a:xfrm>
        </p:spPr>
        <p:txBody>
          <a:bodyPr/>
          <a:lstStyle>
            <a:lvl1pPr marL="403225" indent="-403225"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1pPr>
            <a:lvl2pPr marL="688975" indent="-295275">
              <a:buFont typeface="+mj-lt"/>
              <a:buAutoNum type="alphaLcPeriod"/>
              <a:defRPr sz="1600">
                <a:solidFill>
                  <a:schemeClr val="tx1"/>
                </a:solidFill>
              </a:defRPr>
            </a:lvl2pPr>
            <a:lvl3pPr marL="1031875" indent="-295275"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3pPr>
            <a:lvl4pPr marL="1317625" indent="-295275">
              <a:buFont typeface="+mj-lt"/>
              <a:buAutoNum type="romanUcPeriod"/>
              <a:tabLst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Click to enter the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5th level</a:t>
            </a:r>
          </a:p>
        </p:txBody>
      </p:sp>
    </p:spTree>
    <p:extLst>
      <p:ext uri="{BB962C8B-B14F-4D97-AF65-F5344CB8AC3E}">
        <p14:creationId xmlns:p14="http://schemas.microsoft.com/office/powerpoint/2010/main" val="335282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Full P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8825" cy="724364"/>
          </a:xfrm>
          <a:prstGeom prst="rect">
            <a:avLst/>
          </a:prstGeom>
          <a:gradFill>
            <a:gsLst>
              <a:gs pos="92000">
                <a:srgbClr val="0B3F77"/>
              </a:gs>
              <a:gs pos="74000">
                <a:srgbClr val="4587B9"/>
              </a:gs>
              <a:gs pos="56000">
                <a:srgbClr val="0B3F77"/>
              </a:gs>
            </a:gsLst>
            <a:lin ang="1500000" scaled="0"/>
          </a:gradFill>
          <a:ln w="3175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 bwMode="white">
          <a:xfrm>
            <a:off x="8756030" y="109197"/>
            <a:ext cx="3202614" cy="585340"/>
            <a:chOff x="1854483" y="109169"/>
            <a:chExt cx="3202614" cy="585340"/>
          </a:xfrm>
        </p:grpSpPr>
        <p:sp>
          <p:nvSpPr>
            <p:cNvPr id="5" name="Title 1"/>
            <p:cNvSpPr txBox="1">
              <a:spLocks/>
            </p:cNvSpPr>
            <p:nvPr userDrawn="1"/>
          </p:nvSpPr>
          <p:spPr bwMode="white">
            <a:xfrm>
              <a:off x="1854483" y="203781"/>
              <a:ext cx="2460241" cy="490728"/>
            </a:xfrm>
            <a:prstGeom prst="rect">
              <a:avLst/>
            </a:prstGeom>
          </p:spPr>
          <p:txBody>
            <a:bodyPr/>
            <a:lstStyle>
              <a:lvl1pPr algn="r" defTabSz="927858" rtl="0" fontAlgn="base">
                <a:spcBef>
                  <a:spcPct val="0"/>
                </a:spcBef>
                <a:spcAft>
                  <a:spcPct val="0"/>
                </a:spcAft>
                <a:def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defRPr>
              </a:lvl1pPr>
              <a:lvl2pPr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5pPr>
              <a:lvl6pPr marL="329093"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6pPr>
              <a:lvl7pPr marL="658185"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7pPr>
              <a:lvl8pPr marL="987278"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8pPr>
              <a:lvl9pPr marL="1316370" algn="ctr" defTabSz="927858" rtl="0" fontAlgn="base">
                <a:spcBef>
                  <a:spcPct val="0"/>
                </a:spcBef>
                <a:spcAft>
                  <a:spcPct val="0"/>
                </a:spcAft>
                <a:defRPr sz="4463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Workshop Exercise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 bwMode="white">
            <a:xfrm>
              <a:off x="4355820" y="109169"/>
              <a:ext cx="701277" cy="505969"/>
              <a:chOff x="589366" y="109169"/>
              <a:chExt cx="780451" cy="563093"/>
            </a:xfrm>
          </p:grpSpPr>
          <p:sp>
            <p:nvSpPr>
              <p:cNvPr id="7" name="Freeform 5"/>
              <p:cNvSpPr>
                <a:spLocks noEditPoints="1"/>
              </p:cNvSpPr>
              <p:nvPr userDrawn="1"/>
            </p:nvSpPr>
            <p:spPr bwMode="white">
              <a:xfrm>
                <a:off x="589366" y="619758"/>
                <a:ext cx="780451" cy="52504"/>
              </a:xfrm>
              <a:custGeom>
                <a:avLst/>
                <a:gdLst>
                  <a:gd name="T0" fmla="*/ 1036 w 1048"/>
                  <a:gd name="T1" fmla="*/ 0 h 43"/>
                  <a:gd name="T2" fmla="*/ 613 w 1048"/>
                  <a:gd name="T3" fmla="*/ 0 h 43"/>
                  <a:gd name="T4" fmla="*/ 598 w 1048"/>
                  <a:gd name="T5" fmla="*/ 7 h 43"/>
                  <a:gd name="T6" fmla="*/ 583 w 1048"/>
                  <a:gd name="T7" fmla="*/ 15 h 43"/>
                  <a:gd name="T8" fmla="*/ 465 w 1048"/>
                  <a:gd name="T9" fmla="*/ 15 h 43"/>
                  <a:gd name="T10" fmla="*/ 450 w 1048"/>
                  <a:gd name="T11" fmla="*/ 7 h 43"/>
                  <a:gd name="T12" fmla="*/ 436 w 1048"/>
                  <a:gd name="T13" fmla="*/ 0 h 43"/>
                  <a:gd name="T14" fmla="*/ 13 w 1048"/>
                  <a:gd name="T15" fmla="*/ 0 h 43"/>
                  <a:gd name="T16" fmla="*/ 3 w 1048"/>
                  <a:gd name="T17" fmla="*/ 14 h 43"/>
                  <a:gd name="T18" fmla="*/ 8 w 1048"/>
                  <a:gd name="T19" fmla="*/ 29 h 43"/>
                  <a:gd name="T20" fmla="*/ 28 w 1048"/>
                  <a:gd name="T21" fmla="*/ 43 h 43"/>
                  <a:gd name="T22" fmla="*/ 1021 w 1048"/>
                  <a:gd name="T23" fmla="*/ 43 h 43"/>
                  <a:gd name="T24" fmla="*/ 1040 w 1048"/>
                  <a:gd name="T25" fmla="*/ 29 h 43"/>
                  <a:gd name="T26" fmla="*/ 1046 w 1048"/>
                  <a:gd name="T27" fmla="*/ 14 h 43"/>
                  <a:gd name="T28" fmla="*/ 1036 w 1048"/>
                  <a:gd name="T29" fmla="*/ 0 h 43"/>
                  <a:gd name="T30" fmla="*/ 106 w 1048"/>
                  <a:gd name="T31" fmla="*/ 26 h 43"/>
                  <a:gd name="T32" fmla="*/ 75 w 1048"/>
                  <a:gd name="T33" fmla="*/ 26 h 43"/>
                  <a:gd name="T34" fmla="*/ 75 w 1048"/>
                  <a:gd name="T35" fmla="*/ 17 h 43"/>
                  <a:gd name="T36" fmla="*/ 106 w 1048"/>
                  <a:gd name="T37" fmla="*/ 17 h 43"/>
                  <a:gd name="T38" fmla="*/ 106 w 1048"/>
                  <a:gd name="T39" fmla="*/ 26 h 43"/>
                  <a:gd name="T40" fmla="*/ 165 w 1048"/>
                  <a:gd name="T41" fmla="*/ 26 h 43"/>
                  <a:gd name="T42" fmla="*/ 134 w 1048"/>
                  <a:gd name="T43" fmla="*/ 26 h 43"/>
                  <a:gd name="T44" fmla="*/ 134 w 1048"/>
                  <a:gd name="T45" fmla="*/ 17 h 43"/>
                  <a:gd name="T46" fmla="*/ 165 w 1048"/>
                  <a:gd name="T47" fmla="*/ 17 h 43"/>
                  <a:gd name="T48" fmla="*/ 165 w 1048"/>
                  <a:gd name="T49" fmla="*/ 26 h 43"/>
                  <a:gd name="T50" fmla="*/ 959 w 1048"/>
                  <a:gd name="T51" fmla="*/ 26 h 43"/>
                  <a:gd name="T52" fmla="*/ 928 w 1048"/>
                  <a:gd name="T53" fmla="*/ 26 h 43"/>
                  <a:gd name="T54" fmla="*/ 928 w 1048"/>
                  <a:gd name="T55" fmla="*/ 17 h 43"/>
                  <a:gd name="T56" fmla="*/ 959 w 1048"/>
                  <a:gd name="T57" fmla="*/ 17 h 43"/>
                  <a:gd name="T58" fmla="*/ 959 w 1048"/>
                  <a:gd name="T59" fmla="*/ 26 h 43"/>
                  <a:gd name="T60" fmla="*/ 972 w 1048"/>
                  <a:gd name="T61" fmla="*/ 28 h 43"/>
                  <a:gd name="T62" fmla="*/ 966 w 1048"/>
                  <a:gd name="T63" fmla="*/ 22 h 43"/>
                  <a:gd name="T64" fmla="*/ 972 w 1048"/>
                  <a:gd name="T65" fmla="*/ 16 h 43"/>
                  <a:gd name="T66" fmla="*/ 978 w 1048"/>
                  <a:gd name="T67" fmla="*/ 22 h 43"/>
                  <a:gd name="T68" fmla="*/ 972 w 1048"/>
                  <a:gd name="T69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8" h="43">
                    <a:moveTo>
                      <a:pt x="1036" y="0"/>
                    </a:moveTo>
                    <a:cubicBezTo>
                      <a:pt x="613" y="0"/>
                      <a:pt x="613" y="0"/>
                      <a:pt x="613" y="0"/>
                    </a:cubicBezTo>
                    <a:cubicBezTo>
                      <a:pt x="605" y="0"/>
                      <a:pt x="598" y="3"/>
                      <a:pt x="598" y="7"/>
                    </a:cubicBezTo>
                    <a:cubicBezTo>
                      <a:pt x="598" y="11"/>
                      <a:pt x="591" y="15"/>
                      <a:pt x="583" y="15"/>
                    </a:cubicBezTo>
                    <a:cubicBezTo>
                      <a:pt x="465" y="15"/>
                      <a:pt x="465" y="15"/>
                      <a:pt x="465" y="15"/>
                    </a:cubicBezTo>
                    <a:cubicBezTo>
                      <a:pt x="457" y="15"/>
                      <a:pt x="450" y="11"/>
                      <a:pt x="450" y="7"/>
                    </a:cubicBezTo>
                    <a:cubicBezTo>
                      <a:pt x="450" y="3"/>
                      <a:pt x="444" y="0"/>
                      <a:pt x="43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" y="0"/>
                      <a:pt x="0" y="6"/>
                      <a:pt x="3" y="14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11" y="37"/>
                      <a:pt x="19" y="43"/>
                      <a:pt x="28" y="43"/>
                    </a:cubicBezTo>
                    <a:cubicBezTo>
                      <a:pt x="1021" y="43"/>
                      <a:pt x="1021" y="43"/>
                      <a:pt x="1021" y="43"/>
                    </a:cubicBezTo>
                    <a:cubicBezTo>
                      <a:pt x="1029" y="43"/>
                      <a:pt x="1038" y="37"/>
                      <a:pt x="1040" y="29"/>
                    </a:cubicBezTo>
                    <a:cubicBezTo>
                      <a:pt x="1046" y="14"/>
                      <a:pt x="1046" y="14"/>
                      <a:pt x="1046" y="14"/>
                    </a:cubicBezTo>
                    <a:cubicBezTo>
                      <a:pt x="1048" y="6"/>
                      <a:pt x="1044" y="0"/>
                      <a:pt x="1036" y="0"/>
                    </a:cubicBezTo>
                    <a:close/>
                    <a:moveTo>
                      <a:pt x="106" y="26"/>
                    </a:move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106" y="17"/>
                      <a:pt x="106" y="17"/>
                      <a:pt x="106" y="17"/>
                    </a:cubicBezTo>
                    <a:lnTo>
                      <a:pt x="106" y="26"/>
                    </a:lnTo>
                    <a:close/>
                    <a:moveTo>
                      <a:pt x="165" y="26"/>
                    </a:moveTo>
                    <a:cubicBezTo>
                      <a:pt x="134" y="26"/>
                      <a:pt x="134" y="26"/>
                      <a:pt x="134" y="26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65" y="17"/>
                      <a:pt x="165" y="17"/>
                      <a:pt x="165" y="17"/>
                    </a:cubicBezTo>
                    <a:lnTo>
                      <a:pt x="165" y="26"/>
                    </a:lnTo>
                    <a:close/>
                    <a:moveTo>
                      <a:pt x="959" y="26"/>
                    </a:moveTo>
                    <a:cubicBezTo>
                      <a:pt x="928" y="26"/>
                      <a:pt x="928" y="26"/>
                      <a:pt x="928" y="26"/>
                    </a:cubicBezTo>
                    <a:cubicBezTo>
                      <a:pt x="928" y="17"/>
                      <a:pt x="928" y="17"/>
                      <a:pt x="928" y="17"/>
                    </a:cubicBezTo>
                    <a:cubicBezTo>
                      <a:pt x="959" y="17"/>
                      <a:pt x="959" y="17"/>
                      <a:pt x="959" y="17"/>
                    </a:cubicBezTo>
                    <a:lnTo>
                      <a:pt x="959" y="26"/>
                    </a:lnTo>
                    <a:close/>
                    <a:moveTo>
                      <a:pt x="972" y="28"/>
                    </a:moveTo>
                    <a:cubicBezTo>
                      <a:pt x="969" y="28"/>
                      <a:pt x="966" y="25"/>
                      <a:pt x="966" y="22"/>
                    </a:cubicBezTo>
                    <a:cubicBezTo>
                      <a:pt x="966" y="18"/>
                      <a:pt x="969" y="16"/>
                      <a:pt x="972" y="16"/>
                    </a:cubicBezTo>
                    <a:cubicBezTo>
                      <a:pt x="975" y="16"/>
                      <a:pt x="978" y="18"/>
                      <a:pt x="978" y="22"/>
                    </a:cubicBezTo>
                    <a:cubicBezTo>
                      <a:pt x="978" y="25"/>
                      <a:pt x="975" y="28"/>
                      <a:pt x="972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Freeform 7"/>
              <p:cNvSpPr>
                <a:spLocks/>
              </p:cNvSpPr>
              <p:nvPr userDrawn="1"/>
            </p:nvSpPr>
            <p:spPr bwMode="white">
              <a:xfrm>
                <a:off x="955098" y="257431"/>
                <a:ext cx="202906" cy="200719"/>
              </a:xfrm>
              <a:custGeom>
                <a:avLst/>
                <a:gdLst>
                  <a:gd name="T0" fmla="*/ 258 w 273"/>
                  <a:gd name="T1" fmla="*/ 97 h 269"/>
                  <a:gd name="T2" fmla="*/ 0 w 273"/>
                  <a:gd name="T3" fmla="*/ 0 h 269"/>
                  <a:gd name="T4" fmla="*/ 102 w 273"/>
                  <a:gd name="T5" fmla="*/ 256 h 269"/>
                  <a:gd name="T6" fmla="*/ 110 w 273"/>
                  <a:gd name="T7" fmla="*/ 257 h 269"/>
                  <a:gd name="T8" fmla="*/ 146 w 273"/>
                  <a:gd name="T9" fmla="*/ 193 h 269"/>
                  <a:gd name="T10" fmla="*/ 149 w 273"/>
                  <a:gd name="T11" fmla="*/ 188 h 269"/>
                  <a:gd name="T12" fmla="*/ 228 w 273"/>
                  <a:gd name="T13" fmla="*/ 265 h 269"/>
                  <a:gd name="T14" fmla="*/ 241 w 273"/>
                  <a:gd name="T15" fmla="*/ 265 h 269"/>
                  <a:gd name="T16" fmla="*/ 269 w 273"/>
                  <a:gd name="T17" fmla="*/ 237 h 269"/>
                  <a:gd name="T18" fmla="*/ 269 w 273"/>
                  <a:gd name="T19" fmla="*/ 223 h 269"/>
                  <a:gd name="T20" fmla="*/ 191 w 273"/>
                  <a:gd name="T21" fmla="*/ 146 h 269"/>
                  <a:gd name="T22" fmla="*/ 195 w 273"/>
                  <a:gd name="T23" fmla="*/ 143 h 269"/>
                  <a:gd name="T24" fmla="*/ 259 w 273"/>
                  <a:gd name="T25" fmla="*/ 106 h 269"/>
                  <a:gd name="T26" fmla="*/ 258 w 273"/>
                  <a:gd name="T27" fmla="*/ 97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269">
                    <a:moveTo>
                      <a:pt x="258" y="97"/>
                    </a:moveTo>
                    <a:cubicBezTo>
                      <a:pt x="258" y="97"/>
                      <a:pt x="0" y="0"/>
                      <a:pt x="0" y="0"/>
                    </a:cubicBezTo>
                    <a:cubicBezTo>
                      <a:pt x="0" y="0"/>
                      <a:pt x="102" y="256"/>
                      <a:pt x="102" y="256"/>
                    </a:cubicBezTo>
                    <a:cubicBezTo>
                      <a:pt x="104" y="261"/>
                      <a:pt x="107" y="261"/>
                      <a:pt x="110" y="257"/>
                    </a:cubicBezTo>
                    <a:cubicBezTo>
                      <a:pt x="146" y="193"/>
                      <a:pt x="146" y="193"/>
                      <a:pt x="146" y="193"/>
                    </a:cubicBezTo>
                    <a:cubicBezTo>
                      <a:pt x="147" y="191"/>
                      <a:pt x="148" y="190"/>
                      <a:pt x="149" y="188"/>
                    </a:cubicBezTo>
                    <a:cubicBezTo>
                      <a:pt x="228" y="265"/>
                      <a:pt x="228" y="265"/>
                      <a:pt x="228" y="265"/>
                    </a:cubicBezTo>
                    <a:cubicBezTo>
                      <a:pt x="231" y="269"/>
                      <a:pt x="238" y="269"/>
                      <a:pt x="241" y="265"/>
                    </a:cubicBezTo>
                    <a:cubicBezTo>
                      <a:pt x="269" y="237"/>
                      <a:pt x="269" y="237"/>
                      <a:pt x="269" y="237"/>
                    </a:cubicBezTo>
                    <a:cubicBezTo>
                      <a:pt x="273" y="233"/>
                      <a:pt x="273" y="227"/>
                      <a:pt x="269" y="223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193" y="145"/>
                      <a:pt x="194" y="144"/>
                      <a:pt x="195" y="143"/>
                    </a:cubicBezTo>
                    <a:cubicBezTo>
                      <a:pt x="259" y="106"/>
                      <a:pt x="259" y="106"/>
                      <a:pt x="259" y="106"/>
                    </a:cubicBezTo>
                    <a:cubicBezTo>
                      <a:pt x="264" y="103"/>
                      <a:pt x="263" y="99"/>
                      <a:pt x="258" y="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/>
              </p:cNvSpPr>
              <p:nvPr userDrawn="1"/>
            </p:nvSpPr>
            <p:spPr bwMode="white">
              <a:xfrm>
                <a:off x="622179" y="109169"/>
                <a:ext cx="714822" cy="453407"/>
              </a:xfrm>
              <a:custGeom>
                <a:avLst/>
                <a:gdLst>
                  <a:gd name="connsiteX0" fmla="*/ 34253 w 714822"/>
                  <a:gd name="connsiteY0" fmla="*/ 32186 h 453407"/>
                  <a:gd name="connsiteX1" fmla="*/ 34253 w 714822"/>
                  <a:gd name="connsiteY1" fmla="*/ 421221 h 453407"/>
                  <a:gd name="connsiteX2" fmla="*/ 115136 w 714822"/>
                  <a:gd name="connsiteY2" fmla="*/ 421221 h 453407"/>
                  <a:gd name="connsiteX3" fmla="*/ 147407 w 714822"/>
                  <a:gd name="connsiteY3" fmla="*/ 421221 h 453407"/>
                  <a:gd name="connsiteX4" fmla="*/ 192227 w 714822"/>
                  <a:gd name="connsiteY4" fmla="*/ 421221 h 453407"/>
                  <a:gd name="connsiteX5" fmla="*/ 247089 w 714822"/>
                  <a:gd name="connsiteY5" fmla="*/ 421221 h 453407"/>
                  <a:gd name="connsiteX6" fmla="*/ 307232 w 714822"/>
                  <a:gd name="connsiteY6" fmla="*/ 421221 h 453407"/>
                  <a:gd name="connsiteX7" fmla="*/ 333501 w 714822"/>
                  <a:gd name="connsiteY7" fmla="*/ 421221 h 453407"/>
                  <a:gd name="connsiteX8" fmla="*/ 381322 w 714822"/>
                  <a:gd name="connsiteY8" fmla="*/ 421221 h 453407"/>
                  <a:gd name="connsiteX9" fmla="*/ 407591 w 714822"/>
                  <a:gd name="connsiteY9" fmla="*/ 421221 h 453407"/>
                  <a:gd name="connsiteX10" fmla="*/ 467734 w 714822"/>
                  <a:gd name="connsiteY10" fmla="*/ 421221 h 453407"/>
                  <a:gd name="connsiteX11" fmla="*/ 522596 w 714822"/>
                  <a:gd name="connsiteY11" fmla="*/ 421221 h 453407"/>
                  <a:gd name="connsiteX12" fmla="*/ 567415 w 714822"/>
                  <a:gd name="connsiteY12" fmla="*/ 421221 h 453407"/>
                  <a:gd name="connsiteX13" fmla="*/ 599687 w 714822"/>
                  <a:gd name="connsiteY13" fmla="*/ 421221 h 453407"/>
                  <a:gd name="connsiteX14" fmla="*/ 646448 w 714822"/>
                  <a:gd name="connsiteY14" fmla="*/ 421221 h 453407"/>
                  <a:gd name="connsiteX15" fmla="*/ 670460 w 714822"/>
                  <a:gd name="connsiteY15" fmla="*/ 421221 h 453407"/>
                  <a:gd name="connsiteX16" fmla="*/ 679306 w 714822"/>
                  <a:gd name="connsiteY16" fmla="*/ 421221 h 453407"/>
                  <a:gd name="connsiteX17" fmla="*/ 680570 w 714822"/>
                  <a:gd name="connsiteY17" fmla="*/ 421221 h 453407"/>
                  <a:gd name="connsiteX18" fmla="*/ 680570 w 714822"/>
                  <a:gd name="connsiteY18" fmla="*/ 32186 h 453407"/>
                  <a:gd name="connsiteX19" fmla="*/ 680051 w 714822"/>
                  <a:gd name="connsiteY19" fmla="*/ 32186 h 453407"/>
                  <a:gd name="connsiteX20" fmla="*/ 600432 w 714822"/>
                  <a:gd name="connsiteY20" fmla="*/ 32186 h 453407"/>
                  <a:gd name="connsiteX21" fmla="*/ 566671 w 714822"/>
                  <a:gd name="connsiteY21" fmla="*/ 32186 h 453407"/>
                  <a:gd name="connsiteX22" fmla="*/ 523341 w 714822"/>
                  <a:gd name="connsiteY22" fmla="*/ 32186 h 453407"/>
                  <a:gd name="connsiteX23" fmla="*/ 466989 w 714822"/>
                  <a:gd name="connsiteY23" fmla="*/ 32186 h 453407"/>
                  <a:gd name="connsiteX24" fmla="*/ 408336 w 714822"/>
                  <a:gd name="connsiteY24" fmla="*/ 32186 h 453407"/>
                  <a:gd name="connsiteX25" fmla="*/ 380577 w 714822"/>
                  <a:gd name="connsiteY25" fmla="*/ 32186 h 453407"/>
                  <a:gd name="connsiteX26" fmla="*/ 334246 w 714822"/>
                  <a:gd name="connsiteY26" fmla="*/ 32186 h 453407"/>
                  <a:gd name="connsiteX27" fmla="*/ 306487 w 714822"/>
                  <a:gd name="connsiteY27" fmla="*/ 32186 h 453407"/>
                  <a:gd name="connsiteX28" fmla="*/ 247834 w 714822"/>
                  <a:gd name="connsiteY28" fmla="*/ 32186 h 453407"/>
                  <a:gd name="connsiteX29" fmla="*/ 191482 w 714822"/>
                  <a:gd name="connsiteY29" fmla="*/ 32186 h 453407"/>
                  <a:gd name="connsiteX30" fmla="*/ 148152 w 714822"/>
                  <a:gd name="connsiteY30" fmla="*/ 32186 h 453407"/>
                  <a:gd name="connsiteX31" fmla="*/ 114390 w 714822"/>
                  <a:gd name="connsiteY31" fmla="*/ 32186 h 453407"/>
                  <a:gd name="connsiteX32" fmla="*/ 67630 w 714822"/>
                  <a:gd name="connsiteY32" fmla="*/ 32186 h 453407"/>
                  <a:gd name="connsiteX33" fmla="*/ 43618 w 714822"/>
                  <a:gd name="connsiteY33" fmla="*/ 32186 h 453407"/>
                  <a:gd name="connsiteX34" fmla="*/ 34771 w 714822"/>
                  <a:gd name="connsiteY34" fmla="*/ 32186 h 453407"/>
                  <a:gd name="connsiteX35" fmla="*/ 27550 w 714822"/>
                  <a:gd name="connsiteY35" fmla="*/ 0 h 453407"/>
                  <a:gd name="connsiteX36" fmla="*/ 28296 w 714822"/>
                  <a:gd name="connsiteY36" fmla="*/ 0 h 453407"/>
                  <a:gd name="connsiteX37" fmla="*/ 110668 w 714822"/>
                  <a:gd name="connsiteY37" fmla="*/ 0 h 453407"/>
                  <a:gd name="connsiteX38" fmla="*/ 143547 w 714822"/>
                  <a:gd name="connsiteY38" fmla="*/ 0 h 453407"/>
                  <a:gd name="connsiteX39" fmla="*/ 189179 w 714822"/>
                  <a:gd name="connsiteY39" fmla="*/ 0 h 453407"/>
                  <a:gd name="connsiteX40" fmla="*/ 245064 w 714822"/>
                  <a:gd name="connsiteY40" fmla="*/ 0 h 453407"/>
                  <a:gd name="connsiteX41" fmla="*/ 306301 w 714822"/>
                  <a:gd name="connsiteY41" fmla="*/ 0 h 453407"/>
                  <a:gd name="connsiteX42" fmla="*/ 333067 w 714822"/>
                  <a:gd name="connsiteY42" fmla="*/ 0 h 453407"/>
                  <a:gd name="connsiteX43" fmla="*/ 381755 w 714822"/>
                  <a:gd name="connsiteY43" fmla="*/ 0 h 453407"/>
                  <a:gd name="connsiteX44" fmla="*/ 408521 w 714822"/>
                  <a:gd name="connsiteY44" fmla="*/ 0 h 453407"/>
                  <a:gd name="connsiteX45" fmla="*/ 469758 w 714822"/>
                  <a:gd name="connsiteY45" fmla="*/ 0 h 453407"/>
                  <a:gd name="connsiteX46" fmla="*/ 525644 w 714822"/>
                  <a:gd name="connsiteY46" fmla="*/ 0 h 453407"/>
                  <a:gd name="connsiteX47" fmla="*/ 571275 w 714822"/>
                  <a:gd name="connsiteY47" fmla="*/ 0 h 453407"/>
                  <a:gd name="connsiteX48" fmla="*/ 604155 w 714822"/>
                  <a:gd name="connsiteY48" fmla="*/ 0 h 453407"/>
                  <a:gd name="connsiteX49" fmla="*/ 651776 w 714822"/>
                  <a:gd name="connsiteY49" fmla="*/ 0 h 453407"/>
                  <a:gd name="connsiteX50" fmla="*/ 676231 w 714822"/>
                  <a:gd name="connsiteY50" fmla="*/ 0 h 453407"/>
                  <a:gd name="connsiteX51" fmla="*/ 685240 w 714822"/>
                  <a:gd name="connsiteY51" fmla="*/ 0 h 453407"/>
                  <a:gd name="connsiteX52" fmla="*/ 686527 w 714822"/>
                  <a:gd name="connsiteY52" fmla="*/ 0 h 453407"/>
                  <a:gd name="connsiteX53" fmla="*/ 687272 w 714822"/>
                  <a:gd name="connsiteY53" fmla="*/ 0 h 453407"/>
                  <a:gd name="connsiteX54" fmla="*/ 714822 w 714822"/>
                  <a:gd name="connsiteY54" fmla="*/ 26589 h 453407"/>
                  <a:gd name="connsiteX55" fmla="*/ 714822 w 714822"/>
                  <a:gd name="connsiteY55" fmla="*/ 67758 h 453407"/>
                  <a:gd name="connsiteX56" fmla="*/ 714822 w 714822"/>
                  <a:gd name="connsiteY56" fmla="*/ 97039 h 453407"/>
                  <a:gd name="connsiteX57" fmla="*/ 714822 w 714822"/>
                  <a:gd name="connsiteY57" fmla="*/ 97729 h 453407"/>
                  <a:gd name="connsiteX58" fmla="*/ 714822 w 714822"/>
                  <a:gd name="connsiteY58" fmla="*/ 139556 h 453407"/>
                  <a:gd name="connsiteX59" fmla="*/ 714822 w 714822"/>
                  <a:gd name="connsiteY59" fmla="*/ 158696 h 453407"/>
                  <a:gd name="connsiteX60" fmla="*/ 714822 w 714822"/>
                  <a:gd name="connsiteY60" fmla="*/ 195217 h 453407"/>
                  <a:gd name="connsiteX61" fmla="*/ 714822 w 714822"/>
                  <a:gd name="connsiteY61" fmla="*/ 212144 h 453407"/>
                  <a:gd name="connsiteX62" fmla="*/ 714822 w 714822"/>
                  <a:gd name="connsiteY62" fmla="*/ 329106 h 453407"/>
                  <a:gd name="connsiteX63" fmla="*/ 714822 w 714822"/>
                  <a:gd name="connsiteY63" fmla="*/ 358947 h 453407"/>
                  <a:gd name="connsiteX64" fmla="*/ 714822 w 714822"/>
                  <a:gd name="connsiteY64" fmla="*/ 367431 h 453407"/>
                  <a:gd name="connsiteX65" fmla="*/ 714822 w 714822"/>
                  <a:gd name="connsiteY65" fmla="*/ 376790 h 453407"/>
                  <a:gd name="connsiteX66" fmla="*/ 714822 w 714822"/>
                  <a:gd name="connsiteY66" fmla="*/ 387580 h 453407"/>
                  <a:gd name="connsiteX67" fmla="*/ 714822 w 714822"/>
                  <a:gd name="connsiteY67" fmla="*/ 405712 h 453407"/>
                  <a:gd name="connsiteX68" fmla="*/ 714822 w 714822"/>
                  <a:gd name="connsiteY68" fmla="*/ 420565 h 453407"/>
                  <a:gd name="connsiteX69" fmla="*/ 714822 w 714822"/>
                  <a:gd name="connsiteY69" fmla="*/ 426037 h 453407"/>
                  <a:gd name="connsiteX70" fmla="*/ 714822 w 714822"/>
                  <a:gd name="connsiteY70" fmla="*/ 426818 h 453407"/>
                  <a:gd name="connsiteX71" fmla="*/ 687272 w 714822"/>
                  <a:gd name="connsiteY71" fmla="*/ 453407 h 453407"/>
                  <a:gd name="connsiteX72" fmla="*/ 686527 w 714822"/>
                  <a:gd name="connsiteY72" fmla="*/ 453407 h 453407"/>
                  <a:gd name="connsiteX73" fmla="*/ 685985 w 714822"/>
                  <a:gd name="connsiteY73" fmla="*/ 453407 h 453407"/>
                  <a:gd name="connsiteX74" fmla="*/ 604900 w 714822"/>
                  <a:gd name="connsiteY74" fmla="*/ 453407 h 453407"/>
                  <a:gd name="connsiteX75" fmla="*/ 570530 w 714822"/>
                  <a:gd name="connsiteY75" fmla="*/ 453407 h 453407"/>
                  <a:gd name="connsiteX76" fmla="*/ 526389 w 714822"/>
                  <a:gd name="connsiteY76" fmla="*/ 453407 h 453407"/>
                  <a:gd name="connsiteX77" fmla="*/ 469013 w 714822"/>
                  <a:gd name="connsiteY77" fmla="*/ 453407 h 453407"/>
                  <a:gd name="connsiteX78" fmla="*/ 409266 w 714822"/>
                  <a:gd name="connsiteY78" fmla="*/ 453407 h 453407"/>
                  <a:gd name="connsiteX79" fmla="*/ 381010 w 714822"/>
                  <a:gd name="connsiteY79" fmla="*/ 453407 h 453407"/>
                  <a:gd name="connsiteX80" fmla="*/ 333812 w 714822"/>
                  <a:gd name="connsiteY80" fmla="*/ 453407 h 453407"/>
                  <a:gd name="connsiteX81" fmla="*/ 305556 w 714822"/>
                  <a:gd name="connsiteY81" fmla="*/ 453407 h 453407"/>
                  <a:gd name="connsiteX82" fmla="*/ 245809 w 714822"/>
                  <a:gd name="connsiteY82" fmla="*/ 453407 h 453407"/>
                  <a:gd name="connsiteX83" fmla="*/ 188433 w 714822"/>
                  <a:gd name="connsiteY83" fmla="*/ 453407 h 453407"/>
                  <a:gd name="connsiteX84" fmla="*/ 144292 w 714822"/>
                  <a:gd name="connsiteY84" fmla="*/ 453407 h 453407"/>
                  <a:gd name="connsiteX85" fmla="*/ 109923 w 714822"/>
                  <a:gd name="connsiteY85" fmla="*/ 453407 h 453407"/>
                  <a:gd name="connsiteX86" fmla="*/ 62301 w 714822"/>
                  <a:gd name="connsiteY86" fmla="*/ 453407 h 453407"/>
                  <a:gd name="connsiteX87" fmla="*/ 37847 w 714822"/>
                  <a:gd name="connsiteY87" fmla="*/ 453407 h 453407"/>
                  <a:gd name="connsiteX88" fmla="*/ 28838 w 714822"/>
                  <a:gd name="connsiteY88" fmla="*/ 453407 h 453407"/>
                  <a:gd name="connsiteX89" fmla="*/ 28296 w 714822"/>
                  <a:gd name="connsiteY89" fmla="*/ 453407 h 453407"/>
                  <a:gd name="connsiteX90" fmla="*/ 27550 w 714822"/>
                  <a:gd name="connsiteY90" fmla="*/ 453407 h 453407"/>
                  <a:gd name="connsiteX91" fmla="*/ 0 w 714822"/>
                  <a:gd name="connsiteY91" fmla="*/ 426818 h 453407"/>
                  <a:gd name="connsiteX92" fmla="*/ 0 w 714822"/>
                  <a:gd name="connsiteY92" fmla="*/ 358947 h 453407"/>
                  <a:gd name="connsiteX93" fmla="*/ 1 w 714822"/>
                  <a:gd name="connsiteY93" fmla="*/ 358946 h 453407"/>
                  <a:gd name="connsiteX94" fmla="*/ 1 w 714822"/>
                  <a:gd name="connsiteY94" fmla="*/ 329106 h 453407"/>
                  <a:gd name="connsiteX95" fmla="*/ 1 w 714822"/>
                  <a:gd name="connsiteY95" fmla="*/ 212144 h 453407"/>
                  <a:gd name="connsiteX96" fmla="*/ 1 w 714822"/>
                  <a:gd name="connsiteY96" fmla="*/ 195217 h 453407"/>
                  <a:gd name="connsiteX97" fmla="*/ 0 w 714822"/>
                  <a:gd name="connsiteY97" fmla="*/ 195217 h 453407"/>
                  <a:gd name="connsiteX98" fmla="*/ 0 w 714822"/>
                  <a:gd name="connsiteY98" fmla="*/ 26589 h 453407"/>
                  <a:gd name="connsiteX99" fmla="*/ 27550 w 714822"/>
                  <a:gd name="connsiteY99" fmla="*/ 0 h 453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714822" h="453407">
                    <a:moveTo>
                      <a:pt x="34253" y="32186"/>
                    </a:moveTo>
                    <a:cubicBezTo>
                      <a:pt x="34253" y="32186"/>
                      <a:pt x="34253" y="32186"/>
                      <a:pt x="34253" y="421221"/>
                    </a:cubicBezTo>
                    <a:cubicBezTo>
                      <a:pt x="34253" y="421221"/>
                      <a:pt x="34253" y="421221"/>
                      <a:pt x="115136" y="421221"/>
                    </a:cubicBezTo>
                    <a:lnTo>
                      <a:pt x="147407" y="421221"/>
                    </a:lnTo>
                    <a:lnTo>
                      <a:pt x="192227" y="421221"/>
                    </a:lnTo>
                    <a:lnTo>
                      <a:pt x="247089" y="421221"/>
                    </a:lnTo>
                    <a:lnTo>
                      <a:pt x="307232" y="421221"/>
                    </a:lnTo>
                    <a:lnTo>
                      <a:pt x="333501" y="421221"/>
                    </a:lnTo>
                    <a:lnTo>
                      <a:pt x="381322" y="421221"/>
                    </a:lnTo>
                    <a:lnTo>
                      <a:pt x="407591" y="421221"/>
                    </a:lnTo>
                    <a:lnTo>
                      <a:pt x="467734" y="421221"/>
                    </a:lnTo>
                    <a:lnTo>
                      <a:pt x="522596" y="421221"/>
                    </a:lnTo>
                    <a:lnTo>
                      <a:pt x="567415" y="421221"/>
                    </a:lnTo>
                    <a:lnTo>
                      <a:pt x="599687" y="421221"/>
                    </a:lnTo>
                    <a:lnTo>
                      <a:pt x="646448" y="421221"/>
                    </a:lnTo>
                    <a:lnTo>
                      <a:pt x="670460" y="421221"/>
                    </a:lnTo>
                    <a:lnTo>
                      <a:pt x="679306" y="421221"/>
                    </a:lnTo>
                    <a:lnTo>
                      <a:pt x="680570" y="421221"/>
                    </a:lnTo>
                    <a:cubicBezTo>
                      <a:pt x="680570" y="32186"/>
                      <a:pt x="680570" y="32186"/>
                      <a:pt x="680570" y="32186"/>
                    </a:cubicBezTo>
                    <a:lnTo>
                      <a:pt x="680051" y="32186"/>
                    </a:lnTo>
                    <a:cubicBezTo>
                      <a:pt x="676260" y="32186"/>
                      <a:pt x="661094" y="32186"/>
                      <a:pt x="600432" y="32186"/>
                    </a:cubicBezTo>
                    <a:lnTo>
                      <a:pt x="566671" y="32186"/>
                    </a:lnTo>
                    <a:lnTo>
                      <a:pt x="523341" y="32186"/>
                    </a:lnTo>
                    <a:lnTo>
                      <a:pt x="466989" y="32186"/>
                    </a:lnTo>
                    <a:lnTo>
                      <a:pt x="408336" y="32186"/>
                    </a:lnTo>
                    <a:lnTo>
                      <a:pt x="380577" y="32186"/>
                    </a:lnTo>
                    <a:lnTo>
                      <a:pt x="334246" y="32186"/>
                    </a:lnTo>
                    <a:lnTo>
                      <a:pt x="306487" y="32186"/>
                    </a:lnTo>
                    <a:lnTo>
                      <a:pt x="247834" y="32186"/>
                    </a:lnTo>
                    <a:lnTo>
                      <a:pt x="191482" y="32186"/>
                    </a:lnTo>
                    <a:lnTo>
                      <a:pt x="148152" y="32186"/>
                    </a:lnTo>
                    <a:lnTo>
                      <a:pt x="114390" y="32186"/>
                    </a:lnTo>
                    <a:lnTo>
                      <a:pt x="67630" y="32186"/>
                    </a:lnTo>
                    <a:lnTo>
                      <a:pt x="43618" y="32186"/>
                    </a:lnTo>
                    <a:lnTo>
                      <a:pt x="34771" y="32186"/>
                    </a:lnTo>
                    <a:close/>
                    <a:moveTo>
                      <a:pt x="27550" y="0"/>
                    </a:moveTo>
                    <a:lnTo>
                      <a:pt x="28296" y="0"/>
                    </a:lnTo>
                    <a:cubicBezTo>
                      <a:pt x="28296" y="0"/>
                      <a:pt x="28296" y="0"/>
                      <a:pt x="110668" y="0"/>
                    </a:cubicBezTo>
                    <a:lnTo>
                      <a:pt x="143547" y="0"/>
                    </a:lnTo>
                    <a:lnTo>
                      <a:pt x="189179" y="0"/>
                    </a:lnTo>
                    <a:lnTo>
                      <a:pt x="245064" y="0"/>
                    </a:lnTo>
                    <a:lnTo>
                      <a:pt x="306301" y="0"/>
                    </a:lnTo>
                    <a:lnTo>
                      <a:pt x="333067" y="0"/>
                    </a:lnTo>
                    <a:lnTo>
                      <a:pt x="381755" y="0"/>
                    </a:lnTo>
                    <a:lnTo>
                      <a:pt x="408521" y="0"/>
                    </a:lnTo>
                    <a:lnTo>
                      <a:pt x="469758" y="0"/>
                    </a:lnTo>
                    <a:lnTo>
                      <a:pt x="525644" y="0"/>
                    </a:lnTo>
                    <a:lnTo>
                      <a:pt x="571275" y="0"/>
                    </a:lnTo>
                    <a:lnTo>
                      <a:pt x="604155" y="0"/>
                    </a:lnTo>
                    <a:lnTo>
                      <a:pt x="651776" y="0"/>
                    </a:lnTo>
                    <a:lnTo>
                      <a:pt x="676231" y="0"/>
                    </a:lnTo>
                    <a:lnTo>
                      <a:pt x="685240" y="0"/>
                    </a:lnTo>
                    <a:lnTo>
                      <a:pt x="686527" y="0"/>
                    </a:lnTo>
                    <a:lnTo>
                      <a:pt x="687272" y="0"/>
                    </a:lnTo>
                    <a:cubicBezTo>
                      <a:pt x="702164" y="0"/>
                      <a:pt x="714822" y="11895"/>
                      <a:pt x="714822" y="26589"/>
                    </a:cubicBezTo>
                    <a:cubicBezTo>
                      <a:pt x="714822" y="26589"/>
                      <a:pt x="714822" y="26589"/>
                      <a:pt x="714822" y="67758"/>
                    </a:cubicBezTo>
                    <a:lnTo>
                      <a:pt x="714822" y="97039"/>
                    </a:lnTo>
                    <a:lnTo>
                      <a:pt x="714822" y="97729"/>
                    </a:lnTo>
                    <a:cubicBezTo>
                      <a:pt x="714822" y="109585"/>
                      <a:pt x="714822" y="123418"/>
                      <a:pt x="714822" y="139556"/>
                    </a:cubicBezTo>
                    <a:lnTo>
                      <a:pt x="714822" y="158696"/>
                    </a:lnTo>
                    <a:lnTo>
                      <a:pt x="714822" y="195217"/>
                    </a:lnTo>
                    <a:lnTo>
                      <a:pt x="714822" y="212144"/>
                    </a:lnTo>
                    <a:cubicBezTo>
                      <a:pt x="714822" y="261685"/>
                      <a:pt x="714822" y="299792"/>
                      <a:pt x="714822" y="329106"/>
                    </a:cubicBezTo>
                    <a:lnTo>
                      <a:pt x="714822" y="358947"/>
                    </a:lnTo>
                    <a:cubicBezTo>
                      <a:pt x="714822" y="358947"/>
                      <a:pt x="714822" y="358947"/>
                      <a:pt x="714822" y="367431"/>
                    </a:cubicBezTo>
                    <a:lnTo>
                      <a:pt x="714822" y="376790"/>
                    </a:lnTo>
                    <a:lnTo>
                      <a:pt x="714822" y="387580"/>
                    </a:lnTo>
                    <a:lnTo>
                      <a:pt x="714822" y="405712"/>
                    </a:lnTo>
                    <a:lnTo>
                      <a:pt x="714822" y="420565"/>
                    </a:lnTo>
                    <a:lnTo>
                      <a:pt x="714822" y="426037"/>
                    </a:lnTo>
                    <a:lnTo>
                      <a:pt x="714822" y="426818"/>
                    </a:lnTo>
                    <a:cubicBezTo>
                      <a:pt x="714822" y="441512"/>
                      <a:pt x="702164" y="453407"/>
                      <a:pt x="687272" y="453407"/>
                    </a:cubicBezTo>
                    <a:lnTo>
                      <a:pt x="686527" y="453407"/>
                    </a:lnTo>
                    <a:lnTo>
                      <a:pt x="685985" y="453407"/>
                    </a:lnTo>
                    <a:cubicBezTo>
                      <a:pt x="682123" y="453407"/>
                      <a:pt x="666679" y="453407"/>
                      <a:pt x="604900" y="453407"/>
                    </a:cubicBezTo>
                    <a:lnTo>
                      <a:pt x="570530" y="453407"/>
                    </a:lnTo>
                    <a:lnTo>
                      <a:pt x="526389" y="453407"/>
                    </a:lnTo>
                    <a:lnTo>
                      <a:pt x="469013" y="453407"/>
                    </a:lnTo>
                    <a:lnTo>
                      <a:pt x="409266" y="453407"/>
                    </a:lnTo>
                    <a:lnTo>
                      <a:pt x="381010" y="453407"/>
                    </a:lnTo>
                    <a:lnTo>
                      <a:pt x="333812" y="453407"/>
                    </a:lnTo>
                    <a:lnTo>
                      <a:pt x="305556" y="453407"/>
                    </a:lnTo>
                    <a:lnTo>
                      <a:pt x="245809" y="453407"/>
                    </a:lnTo>
                    <a:lnTo>
                      <a:pt x="188433" y="453407"/>
                    </a:lnTo>
                    <a:lnTo>
                      <a:pt x="144292" y="453407"/>
                    </a:lnTo>
                    <a:lnTo>
                      <a:pt x="109923" y="453407"/>
                    </a:lnTo>
                    <a:lnTo>
                      <a:pt x="62301" y="453407"/>
                    </a:lnTo>
                    <a:lnTo>
                      <a:pt x="37847" y="453407"/>
                    </a:lnTo>
                    <a:lnTo>
                      <a:pt x="28838" y="453407"/>
                    </a:lnTo>
                    <a:lnTo>
                      <a:pt x="28296" y="453407"/>
                    </a:lnTo>
                    <a:lnTo>
                      <a:pt x="27550" y="453407"/>
                    </a:lnTo>
                    <a:cubicBezTo>
                      <a:pt x="12658" y="453407"/>
                      <a:pt x="0" y="441512"/>
                      <a:pt x="0" y="426818"/>
                    </a:cubicBezTo>
                    <a:cubicBezTo>
                      <a:pt x="0" y="358947"/>
                      <a:pt x="0" y="358947"/>
                      <a:pt x="0" y="358947"/>
                    </a:cubicBezTo>
                    <a:lnTo>
                      <a:pt x="1" y="358946"/>
                    </a:lnTo>
                    <a:lnTo>
                      <a:pt x="1" y="329106"/>
                    </a:lnTo>
                    <a:cubicBezTo>
                      <a:pt x="1" y="299792"/>
                      <a:pt x="1" y="261685"/>
                      <a:pt x="1" y="212144"/>
                    </a:cubicBezTo>
                    <a:lnTo>
                      <a:pt x="1" y="195217"/>
                    </a:lnTo>
                    <a:lnTo>
                      <a:pt x="0" y="195217"/>
                    </a:lnTo>
                    <a:cubicBezTo>
                      <a:pt x="0" y="26589"/>
                      <a:pt x="0" y="26589"/>
                      <a:pt x="0" y="26589"/>
                    </a:cubicBezTo>
                    <a:cubicBezTo>
                      <a:pt x="0" y="11895"/>
                      <a:pt x="12658" y="0"/>
                      <a:pt x="275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9456"/>
            <a:ext cx="8513064" cy="32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000" b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Lesson Focus/Title of Slide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77824"/>
            <a:ext cx="11282658" cy="5440680"/>
          </a:xfrm>
        </p:spPr>
        <p:txBody>
          <a:bodyPr/>
          <a:lstStyle>
            <a:lvl1pPr marL="403225" indent="-403225"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1pPr>
            <a:lvl2pPr marL="688975" indent="-295275">
              <a:buFont typeface="+mj-lt"/>
              <a:buAutoNum type="alphaLcPeriod"/>
              <a:defRPr sz="1600">
                <a:solidFill>
                  <a:schemeClr val="tx1"/>
                </a:solidFill>
              </a:defRPr>
            </a:lvl2pPr>
            <a:lvl3pPr marL="1031875" indent="-295275" defTabSz="973138"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3pPr>
            <a:lvl4pPr marL="1317625" indent="-295275" defTabSz="973138">
              <a:buFont typeface="+mj-lt"/>
              <a:buAutoNum type="romanUcPeriod"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Click to enter the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5th level</a:t>
            </a:r>
          </a:p>
        </p:txBody>
      </p:sp>
    </p:spTree>
    <p:extLst>
      <p:ext uri="{BB962C8B-B14F-4D97-AF65-F5344CB8AC3E}">
        <p14:creationId xmlns:p14="http://schemas.microsoft.com/office/powerpoint/2010/main" val="191459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84048" y="877824"/>
            <a:ext cx="11430000" cy="5141976"/>
          </a:xfr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91440" tIns="45720" rIns="91440" bIns="45720" anchor="b"/>
          <a:lstStyle>
            <a:lvl1pPr marL="246819" indent="-246819" algn="ctr">
              <a:buFont typeface="+mj-lt"/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Media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760"/>
            <a:ext cx="10646366" cy="326253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enter the slide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25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54" y="54682"/>
            <a:ext cx="5950517" cy="59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4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760"/>
            <a:ext cx="10646366" cy="326253"/>
          </a:xfrm>
          <a:prstGeom prst="rect">
            <a:avLst/>
          </a:prstGeom>
        </p:spPr>
        <p:txBody>
          <a:bodyPr lIns="0"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enter the slide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52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entions 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12849" b="11294"/>
          <a:stretch/>
        </p:blipFill>
        <p:spPr>
          <a:xfrm>
            <a:off x="8099763" y="1775297"/>
            <a:ext cx="2284186" cy="1574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6208776" y="541649"/>
            <a:ext cx="5541264" cy="5463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31965" marR="0" lvl="0" indent="-231965" defTabSz="927858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Tx/>
              <a:buFont typeface="+mj-lt"/>
              <a:buNone/>
              <a:tabLst/>
              <a:defRPr/>
            </a:pPr>
            <a:r>
              <a:rPr lang="en-US" sz="1600" b="1" i="0" dirty="0" smtClean="0">
                <a:solidFill>
                  <a:schemeClr val="tx1"/>
                </a:solidFill>
                <a:latin typeface="+mn-lt"/>
                <a:cs typeface="+mn-cs"/>
              </a:rPr>
              <a:t>Example:</a:t>
            </a:r>
          </a:p>
          <a:p>
            <a:pPr marL="0" marR="0" lvl="0" indent="0" defTabSz="927858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Tx/>
              <a:buFont typeface="+mj-lt"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Use the following steps to create a new document:</a:t>
            </a:r>
          </a:p>
          <a:p>
            <a:pPr marL="231965" marR="0" lvl="0" indent="-231965" defTabSz="927858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In the</a:t>
            </a:r>
            <a:r>
              <a:rPr lang="en-US" sz="16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top menu bar</a:t>
            </a:r>
          </a:p>
          <a:p>
            <a:pPr marL="569913" marR="0" lvl="2" indent="-276225" algn="l" defTabSz="59305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AutoNum type="alphaLcPeriod"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Click </a:t>
            </a:r>
            <a:r>
              <a:rPr lang="en-US" sz="1600" b="1" kern="1200" dirty="0" smtClean="0">
                <a:solidFill>
                  <a:schemeClr val="accent4"/>
                </a:solidFill>
                <a:latin typeface="Arial" charset="0"/>
                <a:ea typeface="+mn-ea"/>
                <a:cs typeface="Arial" charset="0"/>
              </a:rPr>
              <a:t>Add</a:t>
            </a:r>
            <a:r>
              <a:rPr lang="en-US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&gt; </a:t>
            </a:r>
            <a:r>
              <a:rPr lang="en-US" sz="1600" b="1" kern="1200" dirty="0" smtClean="0">
                <a:solidFill>
                  <a:schemeClr val="accent4"/>
                </a:solidFill>
                <a:latin typeface="Arial" charset="0"/>
                <a:ea typeface="+mn-ea"/>
                <a:cs typeface="Arial" charset="0"/>
              </a:rPr>
              <a:t>Content…</a:t>
            </a:r>
            <a:r>
              <a:rPr lang="en-US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.</a:t>
            </a:r>
          </a:p>
          <a:p>
            <a:pPr marL="569913" marR="0" lvl="2" indent="-276225" algn="l" defTabSz="59305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AutoNum type="alphaLcPeriod"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569913" marR="0" lvl="2" indent="-276225" algn="l" defTabSz="59305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AutoNum type="alphaLcPeriod"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569913" marR="0" lvl="2" indent="-276225" algn="l" defTabSz="59305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AutoNum type="alphaLcPeriod"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569913" marR="0" lvl="2" indent="-276225" algn="l" defTabSz="59305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AutoNum type="alphaLcPeriod"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569913" marR="0" lvl="2" indent="-276225" algn="l" defTabSz="59305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AutoNum type="alphaLcPeriod"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569913" marR="0" lvl="2" indent="-276225" algn="l" defTabSz="59305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AutoNum type="alphaLcPeriod"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569913" marR="0" lvl="2" indent="-276225" algn="l" defTabSz="59305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AutoNum type="alphaLcPeriod"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</a:t>
            </a:r>
            <a:r>
              <a:rPr lang="en-US" sz="1600" b="1" kern="1200" dirty="0" smtClean="0">
                <a:solidFill>
                  <a:schemeClr val="accent4"/>
                </a:solidFill>
                <a:latin typeface="Arial" charset="0"/>
                <a:ea typeface="+mn-ea"/>
                <a:cs typeface="Arial" charset="0"/>
              </a:rPr>
              <a:t>Favorites</a:t>
            </a:r>
            <a:r>
              <a:rPr lang="en-US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section,</a:t>
            </a:r>
            <a:r>
              <a:rPr lang="en-US" sz="16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s</a:t>
            </a:r>
            <a:r>
              <a:rPr lang="en-US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elect </a:t>
            </a:r>
            <a:r>
              <a:rPr lang="en-US" sz="1600" b="1" kern="1200" dirty="0" smtClean="0">
                <a:solidFill>
                  <a:schemeClr val="accent4"/>
                </a:solidFill>
                <a:latin typeface="Arial" charset="0"/>
                <a:ea typeface="+mn-ea"/>
                <a:cs typeface="Arial" charset="0"/>
              </a:rPr>
              <a:t>3D Part</a:t>
            </a:r>
            <a:r>
              <a:rPr lang="en-US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.</a:t>
            </a:r>
          </a:p>
          <a:p>
            <a:pPr marL="569913" marR="0" lvl="2" indent="-276225" defTabSz="593053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Times New Roman" pitchFamily="18" charset="0"/>
              <a:buAutoNum type="alphaLcPeriod"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569913" marR="0" lvl="2" indent="-276225" defTabSz="593053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Times New Roman" pitchFamily="18" charset="0"/>
              <a:buAutoNum type="alphaLcPeriod"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569913" marR="0" lvl="2" indent="-276225" defTabSz="593053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Times New Roman" pitchFamily="18" charset="0"/>
              <a:buAutoNum type="alphaLcPeriod"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569913" marR="0" lvl="2" indent="-276225" defTabSz="593053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Times New Roman" pitchFamily="18" charset="0"/>
              <a:buAutoNum type="alphaLcPeriod"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569913" marR="0" lvl="2" indent="-276225" defTabSz="593053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Times New Roman" pitchFamily="18" charset="0"/>
              <a:buAutoNum type="alphaLcPeriod"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Type [My_First_Document] as </a:t>
            </a:r>
            <a:r>
              <a:rPr lang="en-US" sz="1600" b="1" kern="1200" dirty="0" smtClean="0">
                <a:solidFill>
                  <a:schemeClr val="accent4"/>
                </a:solidFill>
                <a:latin typeface="Arial" charset="0"/>
                <a:ea typeface="+mn-ea"/>
                <a:cs typeface="Arial" charset="0"/>
              </a:rPr>
              <a:t>Title</a:t>
            </a:r>
            <a:r>
              <a:rPr lang="en-US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.</a:t>
            </a:r>
          </a:p>
          <a:p>
            <a:pPr marL="569913" marR="0" lvl="2" indent="-276225" defTabSz="593053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Times New Roman" pitchFamily="18" charset="0"/>
              <a:buAutoNum type="alphaLcPeriod"/>
              <a:tabLst/>
              <a:defRPr/>
            </a:pPr>
            <a:r>
              <a:rPr lang="en-US" sz="16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Press &lt;</a:t>
            </a:r>
            <a:r>
              <a:rPr lang="en-US" sz="16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Ctrl+S&gt;</a:t>
            </a:r>
            <a:r>
              <a:rPr lang="en-US" sz="16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to </a:t>
            </a:r>
            <a:r>
              <a:rPr lang="en-US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save the document.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877824"/>
            <a:ext cx="5541264" cy="424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777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The following typographic conventions are used throughout this course:</a:t>
            </a:r>
          </a:p>
          <a:p>
            <a:pPr marL="251390" lvl="0" indent="-251390" algn="l" defTabSz="927858" rtl="0" fontAlgn="base">
              <a:spcBef>
                <a:spcPts val="77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►"/>
            </a:pPr>
            <a:r>
              <a:rPr lang="en-US" sz="1600" b="1" kern="1200" noProof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Bold orange 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text denotes the name of a tool, tool option, icon, button, window option, object names, element names, items in the tree, items in a product structure, or keystrokes used in an exercise</a:t>
            </a:r>
            <a:r>
              <a:rPr lang="en-US" sz="1600" b="0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.</a:t>
            </a:r>
          </a:p>
          <a:p>
            <a:pPr marL="251390" marR="0" lvl="0" indent="-251390" algn="l" defTabSz="927858" rtl="0" eaLnBrk="1" fontAlgn="base" latinLnBrk="0" hangingPunct="1">
              <a:lnSpc>
                <a:spcPct val="100000"/>
              </a:lnSpc>
              <a:spcBef>
                <a:spcPts val="777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►"/>
              <a:tabLst/>
              <a:defRPr/>
            </a:pPr>
            <a:r>
              <a:rPr lang="en-US" sz="16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Bold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text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within a sentence is used to apply emphasis on key words.</a:t>
            </a:r>
            <a:endParaRPr lang="en-US" sz="1600" b="0" kern="1200" noProof="0" dirty="0" smtClean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pPr marL="251390" marR="0" lvl="0" indent="-251390" algn="l" defTabSz="927858" rtl="0" eaLnBrk="1" fontAlgn="base" latinLnBrk="0" hangingPunct="1">
              <a:lnSpc>
                <a:spcPct val="100000"/>
              </a:lnSpc>
              <a:spcBef>
                <a:spcPts val="777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►"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Text enclosed in [brackets] corresponds to the text that must be entered into a text field of a dialog box or prompt</a:t>
            </a:r>
            <a:r>
              <a:rPr lang="en-US" sz="1600" b="0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.</a:t>
            </a:r>
          </a:p>
          <a:p>
            <a:pPr marL="251390" marR="0" lvl="0" indent="-251390" algn="l" defTabSz="927858" rtl="0" eaLnBrk="1" fontAlgn="base" latinLnBrk="0" hangingPunct="1">
              <a:lnSpc>
                <a:spcPct val="100000"/>
              </a:lnSpc>
              <a:spcBef>
                <a:spcPts val="777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►"/>
              <a:tabLst/>
              <a:defRPr/>
            </a:pPr>
            <a:r>
              <a:rPr lang="en-US" sz="1600" b="0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Text enclosed in &lt;chevrons&gt; corresponds to keystrokes.</a:t>
            </a:r>
          </a:p>
          <a:p>
            <a:pPr marL="251390" lvl="0" indent="-251390" algn="l" defTabSz="927858" rtl="0" fontAlgn="base">
              <a:spcBef>
                <a:spcPts val="777"/>
              </a:spcBef>
              <a:spcAft>
                <a:spcPct val="0"/>
              </a:spcAft>
              <a:buSzPct val="100000"/>
              <a:buFont typeface="Arial" pitchFamily="34" charset="0"/>
              <a:buChar char="►"/>
            </a:pPr>
            <a:endParaRPr lang="en-US" sz="1600" b="0" kern="120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457200" y="365760"/>
            <a:ext cx="10642951" cy="329129"/>
          </a:xfrm>
          <a:prstGeom prst="rect">
            <a:avLst/>
          </a:prstGeom>
        </p:spPr>
        <p:txBody>
          <a:bodyPr lIns="0"/>
          <a:lstStyle/>
          <a:p>
            <a:pPr algn="l" defTabSz="927858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Conventions Used</a:t>
            </a:r>
            <a:endParaRPr lang="en-US" sz="2000" b="1" kern="1200" baseline="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Oval 29"/>
          <p:cNvSpPr/>
          <p:nvPr userDrawn="1"/>
        </p:nvSpPr>
        <p:spPr bwMode="gray">
          <a:xfrm>
            <a:off x="9113894" y="2107173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927858"/>
            <a:r>
              <a:rPr lang="en-US" sz="1600" b="1" noProof="0" dirty="0" smtClean="0">
                <a:solidFill>
                  <a:schemeClr val="accent4"/>
                </a:solidFill>
                <a:cs typeface="Arial" charset="0"/>
              </a:rPr>
              <a:t>1a</a:t>
            </a:r>
            <a:endParaRPr lang="en-US" sz="1600" b="1" noProof="0" dirty="0">
              <a:solidFill>
                <a:schemeClr val="accent4"/>
              </a:solidFill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8104" y="3862378"/>
            <a:ext cx="1927619" cy="815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Oval 29"/>
          <p:cNvSpPr/>
          <p:nvPr userDrawn="1"/>
        </p:nvSpPr>
        <p:spPr bwMode="gray">
          <a:xfrm>
            <a:off x="10077707" y="3988514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927858"/>
            <a:r>
              <a:rPr lang="en-US" sz="1600" b="1" noProof="0" dirty="0" smtClean="0">
                <a:solidFill>
                  <a:schemeClr val="accent4"/>
                </a:solidFill>
                <a:cs typeface="Arial" charset="0"/>
              </a:rPr>
              <a:t>1b</a:t>
            </a:r>
            <a:endParaRPr lang="en-US" sz="1600" b="1" noProof="0" dirty="0">
              <a:solidFill>
                <a:schemeClr val="accent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40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73000">
                <a:schemeClr val="bg1">
                  <a:lumMod val="75000"/>
                </a:schemeClr>
              </a:gs>
              <a:gs pos="32000">
                <a:schemeClr val="bg1">
                  <a:lumMod val="95000"/>
                </a:schemeClr>
              </a:gs>
              <a:gs pos="9000">
                <a:schemeClr val="bg1">
                  <a:lumMod val="75000"/>
                </a:schemeClr>
              </a:gs>
            </a:gsLst>
            <a:lin ang="4500000" scaled="0"/>
          </a:gradFill>
          <a:ln w="3175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3744" y="1490472"/>
            <a:ext cx="9417244" cy="1182969"/>
          </a:xfrm>
          <a:prstGeom prst="rect">
            <a:avLst/>
          </a:prstGeom>
        </p:spPr>
        <p:txBody>
          <a:bodyPr anchor="b"/>
          <a:lstStyle>
            <a:lvl1pPr algn="l">
              <a:def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7"/>
          <a:stretch/>
        </p:blipFill>
        <p:spPr>
          <a:xfrm>
            <a:off x="263622" y="1304616"/>
            <a:ext cx="2063603" cy="2016388"/>
          </a:xfrm>
          <a:prstGeom prst="rect">
            <a:avLst/>
          </a:prstGeom>
          <a:effectLst>
            <a:outerShdw blurRad="5080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253" y="6249142"/>
            <a:ext cx="1223948" cy="3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8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This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791" y="5270505"/>
            <a:ext cx="6486482" cy="573985"/>
          </a:xfrm>
        </p:spPr>
        <p:txBody>
          <a:bodyPr/>
          <a:lstStyle>
            <a:lvl1pPr>
              <a:buSzPct val="150000"/>
              <a:buFontTx/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SzPct val="9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791" y="4979591"/>
            <a:ext cx="649076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noProof="0" dirty="0" smtClean="0">
                <a:solidFill>
                  <a:schemeClr val="tx1"/>
                </a:solidFill>
                <a:latin typeface="+mn-lt"/>
              </a:rPr>
              <a:t>Recommended Prerequisite</a:t>
            </a:r>
            <a:r>
              <a:rPr lang="en-US" sz="1600" b="1" i="1" baseline="0" noProof="0" dirty="0" smtClean="0">
                <a:solidFill>
                  <a:schemeClr val="tx1"/>
                </a:solidFill>
                <a:latin typeface="+mn-lt"/>
              </a:rPr>
              <a:t> Training</a:t>
            </a:r>
            <a:endParaRPr lang="en-US" sz="1600" b="1" i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xt Placeholder 8"/>
          <p:cNvSpPr>
            <a:spLocks noGrp="1"/>
          </p:cNvSpPr>
          <p:nvPr userDrawn="1">
            <p:ph type="body" sz="quarter" idx="12"/>
          </p:nvPr>
        </p:nvSpPr>
        <p:spPr>
          <a:xfrm>
            <a:off x="457791" y="4283300"/>
            <a:ext cx="6486482" cy="715000"/>
          </a:xfrm>
        </p:spPr>
        <p:txBody>
          <a:bodyPr/>
          <a:lstStyle>
            <a:lvl1pPr>
              <a:buSzPct val="150000"/>
              <a:buFontTx/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SzPct val="9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57791" y="3992385"/>
            <a:ext cx="64839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noProof="0" dirty="0" smtClean="0">
                <a:solidFill>
                  <a:schemeClr val="tx1"/>
                </a:solidFill>
                <a:latin typeface="+mn-lt"/>
              </a:rPr>
              <a:t>Required Prerequisite</a:t>
            </a:r>
            <a:r>
              <a:rPr lang="en-US" sz="1600" b="1" i="1" baseline="0" noProof="0" dirty="0" smtClean="0">
                <a:solidFill>
                  <a:schemeClr val="tx1"/>
                </a:solidFill>
                <a:latin typeface="+mn-lt"/>
              </a:rPr>
              <a:t> Training</a:t>
            </a:r>
            <a:endParaRPr lang="en-US" sz="1600" b="1" i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791" y="1051682"/>
            <a:ext cx="6827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noProof="0" dirty="0" smtClean="0">
                <a:solidFill>
                  <a:schemeClr val="tx1"/>
                </a:solidFill>
                <a:latin typeface="+mn-lt"/>
              </a:rPr>
              <a:t>By the end of this course, you will be able to:</a:t>
            </a:r>
            <a:endParaRPr lang="en-US" sz="1600" b="1" i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57791" y="3130641"/>
            <a:ext cx="34139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noProof="0" dirty="0" smtClean="0">
                <a:solidFill>
                  <a:schemeClr val="tx1"/>
                </a:solidFill>
                <a:latin typeface="+mn-lt"/>
              </a:rPr>
              <a:t>Target Audience</a:t>
            </a:r>
            <a:endParaRPr lang="en-US" sz="1600" b="1" i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 Placeholder 1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791" y="1335216"/>
            <a:ext cx="6486482" cy="1834891"/>
          </a:xfrm>
        </p:spPr>
        <p:txBody>
          <a:bodyPr/>
          <a:lstStyle>
            <a:lvl1pPr marL="251390" indent="-251390">
              <a:buFont typeface="Arial" pitchFamily="34" charset="0"/>
              <a:buChar char="●"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Objective one (As bullets)</a:t>
            </a:r>
          </a:p>
          <a:p>
            <a:pPr lvl="0"/>
            <a:r>
              <a:rPr lang="en-US" noProof="0" dirty="0" smtClean="0"/>
              <a:t>Objective two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</p:txBody>
      </p:sp>
      <p:sp>
        <p:nvSpPr>
          <p:cNvPr id="30" name="Text Placeholder 8"/>
          <p:cNvSpPr>
            <a:spLocks noGrp="1"/>
          </p:cNvSpPr>
          <p:nvPr userDrawn="1">
            <p:ph type="body" sz="quarter" idx="14"/>
          </p:nvPr>
        </p:nvSpPr>
        <p:spPr>
          <a:xfrm>
            <a:off x="457791" y="3432700"/>
            <a:ext cx="6486482" cy="547003"/>
          </a:xfrm>
        </p:spPr>
        <p:txBody>
          <a:bodyPr/>
          <a:lstStyle>
            <a:lvl1pPr>
              <a:buSzPct val="150000"/>
              <a:buFontTx/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SzPct val="9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457200" y="365760"/>
            <a:ext cx="10642951" cy="329129"/>
          </a:xfrm>
          <a:prstGeom prst="rect">
            <a:avLst/>
          </a:prstGeom>
        </p:spPr>
        <p:txBody>
          <a:bodyPr lIns="0"/>
          <a:lstStyle/>
          <a:p>
            <a:pPr algn="l" defTabSz="927858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This Course</a:t>
            </a:r>
            <a:endParaRPr lang="en-US" sz="2000" b="1" kern="1200" baseline="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Picture 13" descr="C:\Users\xxshellgrenea\Downloads\boeing icons\icon_256_tim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016" y="32918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863072" y="457200"/>
            <a:ext cx="1187679" cy="420029"/>
          </a:xfrm>
        </p:spPr>
        <p:txBody>
          <a:bodyPr/>
          <a:lstStyle>
            <a:lvl1pPr>
              <a:buSzPct val="150000"/>
              <a:buFontTx/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SzPct val="9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dirty="0" smtClean="0"/>
              <a:t>Duration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902299" y="1777006"/>
            <a:ext cx="3670316" cy="4308807"/>
            <a:chOff x="7902299" y="1777006"/>
            <a:chExt cx="3670316" cy="4308807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 flipH="1">
              <a:off x="7902299" y="3615944"/>
              <a:ext cx="3670316" cy="2469869"/>
            </a:xfrm>
            <a:custGeom>
              <a:avLst/>
              <a:gdLst>
                <a:gd name="connsiteX0" fmla="*/ 2747363 w 3670316"/>
                <a:gd name="connsiteY0" fmla="*/ 0 h 2469869"/>
                <a:gd name="connsiteX1" fmla="*/ 2329875 w 3670316"/>
                <a:gd name="connsiteY1" fmla="*/ 32919 h 2469869"/>
                <a:gd name="connsiteX2" fmla="*/ 1998645 w 3670316"/>
                <a:gd name="connsiteY2" fmla="*/ 150975 h 2469869"/>
                <a:gd name="connsiteX3" fmla="*/ 2219465 w 3670316"/>
                <a:gd name="connsiteY3" fmla="*/ 477899 h 2469869"/>
                <a:gd name="connsiteX4" fmla="*/ 2352877 w 3670316"/>
                <a:gd name="connsiteY4" fmla="*/ 523306 h 2469869"/>
                <a:gd name="connsiteX5" fmla="*/ 2624302 w 3670316"/>
                <a:gd name="connsiteY5" fmla="*/ 641362 h 2469869"/>
                <a:gd name="connsiteX6" fmla="*/ 2716310 w 3670316"/>
                <a:gd name="connsiteY6" fmla="*/ 727633 h 2469869"/>
                <a:gd name="connsiteX7" fmla="*/ 2638103 w 3670316"/>
                <a:gd name="connsiteY7" fmla="*/ 809364 h 2469869"/>
                <a:gd name="connsiteX8" fmla="*/ 2398881 w 3670316"/>
                <a:gd name="connsiteY8" fmla="*/ 895636 h 2469869"/>
                <a:gd name="connsiteX9" fmla="*/ 2003246 w 3670316"/>
                <a:gd name="connsiteY9" fmla="*/ 1000070 h 2469869"/>
                <a:gd name="connsiteX10" fmla="*/ 1469598 w 3670316"/>
                <a:gd name="connsiteY10" fmla="*/ 1145370 h 2469869"/>
                <a:gd name="connsiteX11" fmla="*/ 802538 w 3670316"/>
                <a:gd name="connsiteY11" fmla="*/ 1336076 h 2469869"/>
                <a:gd name="connsiteX12" fmla="*/ 41718 w 3670316"/>
                <a:gd name="connsiteY12" fmla="*/ 2367469 h 2469869"/>
                <a:gd name="connsiteX13" fmla="*/ 87903 w 3670316"/>
                <a:gd name="connsiteY13" fmla="*/ 2469869 h 2469869"/>
                <a:gd name="connsiteX14" fmla="*/ 2602905 w 3670316"/>
                <a:gd name="connsiteY14" fmla="*/ 2469869 h 2469869"/>
                <a:gd name="connsiteX15" fmla="*/ 2475198 w 3670316"/>
                <a:gd name="connsiteY15" fmla="*/ 2411267 h 2469869"/>
                <a:gd name="connsiteX16" fmla="*/ 2141258 w 3670316"/>
                <a:gd name="connsiteY16" fmla="*/ 1572188 h 2469869"/>
                <a:gd name="connsiteX17" fmla="*/ 3305163 w 3670316"/>
                <a:gd name="connsiteY17" fmla="*/ 555090 h 2469869"/>
                <a:gd name="connsiteX18" fmla="*/ 2716310 w 3670316"/>
                <a:gd name="connsiteY18" fmla="*/ 55622 h 2469869"/>
                <a:gd name="connsiteX19" fmla="*/ 2747363 w 3670316"/>
                <a:gd name="connsiteY19" fmla="*/ 0 h 246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0316" h="2469869">
                  <a:moveTo>
                    <a:pt x="2747363" y="0"/>
                  </a:moveTo>
                  <a:cubicBezTo>
                    <a:pt x="2627752" y="0"/>
                    <a:pt x="2433384" y="14757"/>
                    <a:pt x="2329875" y="32919"/>
                  </a:cubicBezTo>
                  <a:cubicBezTo>
                    <a:pt x="2214865" y="55622"/>
                    <a:pt x="2109055" y="78325"/>
                    <a:pt x="1998645" y="150975"/>
                  </a:cubicBezTo>
                  <a:cubicBezTo>
                    <a:pt x="1897437" y="214544"/>
                    <a:pt x="1879035" y="350762"/>
                    <a:pt x="2219465" y="477899"/>
                  </a:cubicBezTo>
                  <a:cubicBezTo>
                    <a:pt x="2265469" y="491521"/>
                    <a:pt x="2311473" y="509684"/>
                    <a:pt x="2352877" y="523306"/>
                  </a:cubicBezTo>
                  <a:cubicBezTo>
                    <a:pt x="2444885" y="559631"/>
                    <a:pt x="2541494" y="591415"/>
                    <a:pt x="2624302" y="641362"/>
                  </a:cubicBezTo>
                  <a:cubicBezTo>
                    <a:pt x="2656505" y="654984"/>
                    <a:pt x="2716310" y="686768"/>
                    <a:pt x="2716310" y="727633"/>
                  </a:cubicBezTo>
                  <a:cubicBezTo>
                    <a:pt x="2720910" y="768499"/>
                    <a:pt x="2670306" y="795743"/>
                    <a:pt x="2638103" y="809364"/>
                  </a:cubicBezTo>
                  <a:cubicBezTo>
                    <a:pt x="2564496" y="845689"/>
                    <a:pt x="2477089" y="868392"/>
                    <a:pt x="2398881" y="895636"/>
                  </a:cubicBezTo>
                  <a:cubicBezTo>
                    <a:pt x="2265469" y="931961"/>
                    <a:pt x="2136658" y="968286"/>
                    <a:pt x="2003246" y="1000070"/>
                  </a:cubicBezTo>
                  <a:cubicBezTo>
                    <a:pt x="1823830" y="1045476"/>
                    <a:pt x="1644414" y="1095423"/>
                    <a:pt x="1469598" y="1145370"/>
                  </a:cubicBezTo>
                  <a:cubicBezTo>
                    <a:pt x="1244178" y="1204398"/>
                    <a:pt x="1023358" y="1267967"/>
                    <a:pt x="802538" y="1336076"/>
                  </a:cubicBezTo>
                  <a:cubicBezTo>
                    <a:pt x="155605" y="1534728"/>
                    <a:pt x="-110356" y="1939126"/>
                    <a:pt x="41718" y="2367469"/>
                  </a:cubicBezTo>
                  <a:lnTo>
                    <a:pt x="87903" y="2469869"/>
                  </a:lnTo>
                  <a:lnTo>
                    <a:pt x="2602905" y="2469869"/>
                  </a:lnTo>
                  <a:lnTo>
                    <a:pt x="2475198" y="2411267"/>
                  </a:lnTo>
                  <a:cubicBezTo>
                    <a:pt x="1873823" y="2116618"/>
                    <a:pt x="1515315" y="1792691"/>
                    <a:pt x="2141258" y="1572188"/>
                  </a:cubicBezTo>
                  <a:cubicBezTo>
                    <a:pt x="3222355" y="1190776"/>
                    <a:pt x="4234446" y="854771"/>
                    <a:pt x="3305163" y="555090"/>
                  </a:cubicBezTo>
                  <a:cubicBezTo>
                    <a:pt x="2546095" y="309897"/>
                    <a:pt x="1846832" y="223625"/>
                    <a:pt x="2716310" y="55622"/>
                  </a:cubicBezTo>
                  <a:cubicBezTo>
                    <a:pt x="2911827" y="14757"/>
                    <a:pt x="2866973" y="0"/>
                    <a:pt x="2747363" y="0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grpSp>
          <p:nvGrpSpPr>
            <p:cNvPr id="14" name="Group 13"/>
            <p:cNvGrpSpPr/>
            <p:nvPr userDrawn="1"/>
          </p:nvGrpSpPr>
          <p:grpSpPr>
            <a:xfrm>
              <a:off x="8985633" y="1777006"/>
              <a:ext cx="904490" cy="1872682"/>
              <a:chOff x="10166733" y="2128484"/>
              <a:chExt cx="1669408" cy="345638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0220392" y="2128484"/>
                <a:ext cx="1615749" cy="536815"/>
                <a:chOff x="8833059" y="1674221"/>
                <a:chExt cx="1805636" cy="599903"/>
              </a:xfrm>
            </p:grpSpPr>
            <p:sp>
              <p:nvSpPr>
                <p:cNvPr id="26" name="Freeform 8"/>
                <p:cNvSpPr>
                  <a:spLocks/>
                </p:cNvSpPr>
                <p:nvPr/>
              </p:nvSpPr>
              <p:spPr bwMode="auto">
                <a:xfrm>
                  <a:off x="9703797" y="1674221"/>
                  <a:ext cx="64160" cy="599903"/>
                </a:xfrm>
                <a:custGeom>
                  <a:avLst/>
                  <a:gdLst>
                    <a:gd name="T0" fmla="*/ 3 w 5"/>
                    <a:gd name="T1" fmla="*/ 46 h 46"/>
                    <a:gd name="T2" fmla="*/ 0 w 5"/>
                    <a:gd name="T3" fmla="*/ 44 h 46"/>
                    <a:gd name="T4" fmla="*/ 0 w 5"/>
                    <a:gd name="T5" fmla="*/ 2 h 46"/>
                    <a:gd name="T6" fmla="*/ 3 w 5"/>
                    <a:gd name="T7" fmla="*/ 0 h 46"/>
                    <a:gd name="T8" fmla="*/ 5 w 5"/>
                    <a:gd name="T9" fmla="*/ 2 h 46"/>
                    <a:gd name="T10" fmla="*/ 5 w 5"/>
                    <a:gd name="T11" fmla="*/ 44 h 46"/>
                    <a:gd name="T12" fmla="*/ 3 w 5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6">
                      <a:moveTo>
                        <a:pt x="3" y="46"/>
                      </a:moveTo>
                      <a:cubicBezTo>
                        <a:pt x="1" y="46"/>
                        <a:pt x="0" y="45"/>
                        <a:pt x="0" y="4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2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45"/>
                        <a:pt x="4" y="46"/>
                        <a:pt x="3" y="46"/>
                      </a:cubicBezTo>
                      <a:close/>
                    </a:path>
                  </a:pathLst>
                </a:custGeom>
                <a:solidFill>
                  <a:srgbClr val="3399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8833059" y="1842820"/>
                  <a:ext cx="586603" cy="431302"/>
                </a:xfrm>
                <a:custGeom>
                  <a:avLst/>
                  <a:gdLst>
                    <a:gd name="T0" fmla="*/ 43 w 46"/>
                    <a:gd name="T1" fmla="*/ 33 h 33"/>
                    <a:gd name="T2" fmla="*/ 42 w 46"/>
                    <a:gd name="T3" fmla="*/ 32 h 33"/>
                    <a:gd name="T4" fmla="*/ 2 w 46"/>
                    <a:gd name="T5" fmla="*/ 5 h 33"/>
                    <a:gd name="T6" fmla="*/ 1 w 46"/>
                    <a:gd name="T7" fmla="*/ 2 h 33"/>
                    <a:gd name="T8" fmla="*/ 4 w 46"/>
                    <a:gd name="T9" fmla="*/ 1 h 33"/>
                    <a:gd name="T10" fmla="*/ 45 w 46"/>
                    <a:gd name="T11" fmla="*/ 29 h 33"/>
                    <a:gd name="T12" fmla="*/ 45 w 46"/>
                    <a:gd name="T13" fmla="*/ 32 h 33"/>
                    <a:gd name="T14" fmla="*/ 43 w 46"/>
                    <a:gd name="T15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" h="33">
                      <a:moveTo>
                        <a:pt x="43" y="33"/>
                      </a:moveTo>
                      <a:cubicBezTo>
                        <a:pt x="43" y="33"/>
                        <a:pt x="42" y="33"/>
                        <a:pt x="42" y="32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2"/>
                      </a:cubicBezTo>
                      <a:cubicBezTo>
                        <a:pt x="2" y="1"/>
                        <a:pt x="3" y="0"/>
                        <a:pt x="4" y="1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6" y="29"/>
                        <a:pt x="46" y="31"/>
                        <a:pt x="45" y="32"/>
                      </a:cubicBezTo>
                      <a:cubicBezTo>
                        <a:pt x="45" y="33"/>
                        <a:pt x="44" y="33"/>
                        <a:pt x="43" y="33"/>
                      </a:cubicBezTo>
                      <a:close/>
                    </a:path>
                  </a:pathLst>
                </a:custGeom>
                <a:solidFill>
                  <a:srgbClr val="3399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10"/>
                <p:cNvSpPr>
                  <a:spLocks/>
                </p:cNvSpPr>
                <p:nvPr/>
              </p:nvSpPr>
              <p:spPr bwMode="auto">
                <a:xfrm>
                  <a:off x="10047508" y="1842820"/>
                  <a:ext cx="591187" cy="431302"/>
                </a:xfrm>
                <a:custGeom>
                  <a:avLst/>
                  <a:gdLst>
                    <a:gd name="T0" fmla="*/ 3 w 46"/>
                    <a:gd name="T1" fmla="*/ 33 h 33"/>
                    <a:gd name="T2" fmla="*/ 1 w 46"/>
                    <a:gd name="T3" fmla="*/ 32 h 33"/>
                    <a:gd name="T4" fmla="*/ 1 w 46"/>
                    <a:gd name="T5" fmla="*/ 29 h 33"/>
                    <a:gd name="T6" fmla="*/ 42 w 46"/>
                    <a:gd name="T7" fmla="*/ 1 h 33"/>
                    <a:gd name="T8" fmla="*/ 45 w 46"/>
                    <a:gd name="T9" fmla="*/ 2 h 33"/>
                    <a:gd name="T10" fmla="*/ 44 w 46"/>
                    <a:gd name="T11" fmla="*/ 5 h 33"/>
                    <a:gd name="T12" fmla="*/ 4 w 46"/>
                    <a:gd name="T13" fmla="*/ 32 h 33"/>
                    <a:gd name="T14" fmla="*/ 3 w 46"/>
                    <a:gd name="T15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" h="33">
                      <a:moveTo>
                        <a:pt x="3" y="33"/>
                      </a:moveTo>
                      <a:cubicBezTo>
                        <a:pt x="2" y="33"/>
                        <a:pt x="1" y="33"/>
                        <a:pt x="1" y="32"/>
                      </a:cubicBezTo>
                      <a:cubicBezTo>
                        <a:pt x="0" y="31"/>
                        <a:pt x="0" y="29"/>
                        <a:pt x="1" y="29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3" y="0"/>
                        <a:pt x="44" y="1"/>
                        <a:pt x="45" y="2"/>
                      </a:cubicBezTo>
                      <a:cubicBezTo>
                        <a:pt x="46" y="3"/>
                        <a:pt x="45" y="4"/>
                        <a:pt x="44" y="5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4" y="33"/>
                        <a:pt x="3" y="33"/>
                        <a:pt x="3" y="33"/>
                      </a:cubicBezTo>
                      <a:close/>
                    </a:path>
                  </a:pathLst>
                </a:custGeom>
                <a:solidFill>
                  <a:srgbClr val="3399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353497" y="2613725"/>
                <a:ext cx="1295880" cy="1445538"/>
              </a:xfrm>
              <a:custGeom>
                <a:avLst/>
                <a:gdLst>
                  <a:gd name="T0" fmla="*/ 113 w 113"/>
                  <a:gd name="T1" fmla="*/ 93 h 124"/>
                  <a:gd name="T2" fmla="*/ 0 w 113"/>
                  <a:gd name="T3" fmla="*/ 93 h 124"/>
                  <a:gd name="T4" fmla="*/ 0 w 113"/>
                  <a:gd name="T5" fmla="*/ 30 h 124"/>
                  <a:gd name="T6" fmla="*/ 113 w 113"/>
                  <a:gd name="T7" fmla="*/ 30 h 124"/>
                  <a:gd name="T8" fmla="*/ 113 w 113"/>
                  <a:gd name="T9" fmla="*/ 9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24">
                    <a:moveTo>
                      <a:pt x="113" y="93"/>
                    </a:moveTo>
                    <a:cubicBezTo>
                      <a:pt x="76" y="63"/>
                      <a:pt x="38" y="124"/>
                      <a:pt x="0" y="93"/>
                    </a:cubicBezTo>
                    <a:cubicBezTo>
                      <a:pt x="0" y="72"/>
                      <a:pt x="0" y="51"/>
                      <a:pt x="0" y="30"/>
                    </a:cubicBezTo>
                    <a:cubicBezTo>
                      <a:pt x="38" y="60"/>
                      <a:pt x="76" y="0"/>
                      <a:pt x="113" y="30"/>
                    </a:cubicBezTo>
                    <a:cubicBezTo>
                      <a:pt x="113" y="51"/>
                      <a:pt x="113" y="72"/>
                      <a:pt x="113" y="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10166733" y="2779069"/>
                <a:ext cx="167879" cy="2805804"/>
              </a:xfrm>
              <a:custGeom>
                <a:avLst/>
                <a:gdLst>
                  <a:gd name="connsiteX0" fmla="*/ 83940 w 167879"/>
                  <a:gd name="connsiteY0" fmla="*/ 0 h 2805804"/>
                  <a:gd name="connsiteX1" fmla="*/ 167879 w 167879"/>
                  <a:gd name="connsiteY1" fmla="*/ 83939 h 2805804"/>
                  <a:gd name="connsiteX2" fmla="*/ 153544 w 167879"/>
                  <a:gd name="connsiteY2" fmla="*/ 130871 h 2805804"/>
                  <a:gd name="connsiteX3" fmla="*/ 128527 w 167879"/>
                  <a:gd name="connsiteY3" fmla="*/ 151472 h 2805804"/>
                  <a:gd name="connsiteX4" fmla="*/ 128527 w 167879"/>
                  <a:gd name="connsiteY4" fmla="*/ 2805804 h 2805804"/>
                  <a:gd name="connsiteX5" fmla="*/ 39351 w 167879"/>
                  <a:gd name="connsiteY5" fmla="*/ 2805804 h 2805804"/>
                  <a:gd name="connsiteX6" fmla="*/ 39351 w 167879"/>
                  <a:gd name="connsiteY6" fmla="*/ 151471 h 2805804"/>
                  <a:gd name="connsiteX7" fmla="*/ 14336 w 167879"/>
                  <a:gd name="connsiteY7" fmla="*/ 130871 h 2805804"/>
                  <a:gd name="connsiteX8" fmla="*/ 0 w 167879"/>
                  <a:gd name="connsiteY8" fmla="*/ 83939 h 2805804"/>
                  <a:gd name="connsiteX9" fmla="*/ 83940 w 167879"/>
                  <a:gd name="connsiteY9" fmla="*/ 0 h 2805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879" h="2805804">
                    <a:moveTo>
                      <a:pt x="83940" y="0"/>
                    </a:moveTo>
                    <a:cubicBezTo>
                      <a:pt x="130298" y="0"/>
                      <a:pt x="167879" y="37581"/>
                      <a:pt x="167879" y="83939"/>
                    </a:cubicBezTo>
                    <a:cubicBezTo>
                      <a:pt x="167879" y="101323"/>
                      <a:pt x="162594" y="117474"/>
                      <a:pt x="153544" y="130871"/>
                    </a:cubicBezTo>
                    <a:lnTo>
                      <a:pt x="128527" y="151472"/>
                    </a:lnTo>
                    <a:lnTo>
                      <a:pt x="128527" y="2805804"/>
                    </a:lnTo>
                    <a:lnTo>
                      <a:pt x="39351" y="2805804"/>
                    </a:lnTo>
                    <a:lnTo>
                      <a:pt x="39351" y="151471"/>
                    </a:lnTo>
                    <a:lnTo>
                      <a:pt x="14336" y="130871"/>
                    </a:lnTo>
                    <a:cubicBezTo>
                      <a:pt x="5285" y="117474"/>
                      <a:pt x="0" y="101323"/>
                      <a:pt x="0" y="83939"/>
                    </a:cubicBezTo>
                    <a:cubicBezTo>
                      <a:pt x="0" y="37581"/>
                      <a:pt x="37581" y="0"/>
                      <a:pt x="8394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0"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0"/>
                </a:lightRig>
              </a:scene3d>
              <a:sp3d>
                <a:extrusionClr>
                  <a:schemeClr val="bg1">
                    <a:lumMod val="40000"/>
                    <a:lumOff val="60000"/>
                  </a:schemeClr>
                </a:extrusionClr>
                <a:contourClr>
                  <a:schemeClr val="accent2"/>
                </a:contour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1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602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With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760"/>
            <a:ext cx="10646366" cy="326253"/>
          </a:xfrm>
          <a:prstGeom prst="rect">
            <a:avLst/>
          </a:prstGeom>
        </p:spPr>
        <p:txBody>
          <a:bodyPr l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enter the slide title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77824"/>
            <a:ext cx="11282658" cy="5440680"/>
          </a:xfrm>
        </p:spPr>
        <p:txBody>
          <a:bodyPr/>
          <a:lstStyle>
            <a:lvl1pPr marL="403225" indent="-403225"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1pPr>
            <a:lvl2pPr marL="688975" indent="-295275">
              <a:buFont typeface="+mj-lt"/>
              <a:buAutoNum type="alphaLcPeriod"/>
              <a:defRPr sz="1600">
                <a:solidFill>
                  <a:schemeClr val="tx1"/>
                </a:solidFill>
              </a:defRPr>
            </a:lvl2pPr>
            <a:lvl3pPr marL="1031875" indent="-295275" defTabSz="973138"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3pPr>
            <a:lvl4pPr marL="1317625" indent="-295275" defTabSz="973138">
              <a:buFont typeface="+mj-lt"/>
              <a:buAutoNum type="romanUcPeriod"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Click to enter the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5th level</a:t>
            </a:r>
          </a:p>
        </p:txBody>
      </p:sp>
    </p:spTree>
    <p:extLst>
      <p:ext uri="{BB962C8B-B14F-4D97-AF65-F5344CB8AC3E}">
        <p14:creationId xmlns:p14="http://schemas.microsoft.com/office/powerpoint/2010/main" val="230785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760"/>
            <a:ext cx="10646366" cy="326253"/>
          </a:xfrm>
          <a:prstGeom prst="rect">
            <a:avLst/>
          </a:prstGeom>
        </p:spPr>
        <p:txBody>
          <a:bodyPr lIns="0"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enter the slide title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877824"/>
            <a:ext cx="11262854" cy="5440680"/>
          </a:xfrm>
        </p:spPr>
        <p:txBody>
          <a:bodyPr/>
          <a:lstStyle>
            <a:lvl1pPr marL="251390" indent="-251390">
              <a:buSzPct val="100000"/>
              <a:buFont typeface="Arial" pitchFamily="34" charset="0"/>
              <a:buChar char="►"/>
              <a:defRPr sz="1600" b="0">
                <a:solidFill>
                  <a:schemeClr val="tx1"/>
                </a:solidFill>
              </a:defRPr>
            </a:lvl1pPr>
            <a:lvl2pPr marL="580483" indent="-251390">
              <a:buFont typeface="Arial" pitchFamily="34" charset="0"/>
              <a:buChar char="■"/>
              <a:defRPr sz="1600">
                <a:solidFill>
                  <a:schemeClr val="tx1"/>
                </a:solidFill>
              </a:defRPr>
            </a:lvl2pPr>
            <a:lvl3pPr marL="909575" indent="-251390">
              <a:buSzPct val="100000"/>
              <a:buFont typeface="Arial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 marL="1238668" indent="-251390">
              <a:buSzPct val="90000"/>
              <a:buFont typeface="Courier New" pitchFamily="49" charset="0"/>
              <a:buChar char="o"/>
              <a:defRPr sz="1600">
                <a:solidFill>
                  <a:schemeClr val="tx1"/>
                </a:solidFill>
              </a:defRPr>
            </a:lvl4pPr>
            <a:lvl5pPr marL="1567760" indent="-251390">
              <a:buSzPct val="80000"/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5"/>
            <a:r>
              <a:rPr lang="en-US" noProof="0" dirty="0" smtClean="0"/>
              <a:t>Click to enter the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4th level</a:t>
            </a:r>
          </a:p>
          <a:p>
            <a:pPr lvl="4"/>
            <a:r>
              <a:rPr lang="en-US" noProof="0" dirty="0" smtClean="0"/>
              <a:t>5th level</a:t>
            </a:r>
          </a:p>
          <a:p>
            <a:pPr lvl="0"/>
            <a:r>
              <a:rPr lang="en-US" noProof="0" dirty="0" smtClean="0"/>
              <a:t>6th level</a:t>
            </a:r>
          </a:p>
        </p:txBody>
      </p:sp>
    </p:spTree>
    <p:extLst>
      <p:ext uri="{BB962C8B-B14F-4D97-AF65-F5344CB8AC3E}">
        <p14:creationId xmlns:p14="http://schemas.microsoft.com/office/powerpoint/2010/main" val="1234726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760"/>
            <a:ext cx="10646366" cy="326253"/>
          </a:xfrm>
          <a:prstGeom prst="rect">
            <a:avLst/>
          </a:prstGeom>
        </p:spPr>
        <p:txBody>
          <a:bodyPr lIns="0"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enter the slide 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77824"/>
            <a:ext cx="11283696" cy="5440680"/>
          </a:xfrm>
        </p:spPr>
        <p:txBody>
          <a:bodyPr/>
          <a:lstStyle>
            <a:lvl1pPr marL="0" indent="0">
              <a:buSzPct val="150000"/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329093" indent="0">
              <a:buFontTx/>
              <a:buNone/>
              <a:defRPr sz="1600">
                <a:solidFill>
                  <a:schemeClr val="tx1"/>
                </a:solidFill>
              </a:defRPr>
            </a:lvl2pPr>
            <a:lvl3pPr marL="658185" indent="0">
              <a:buSzPct val="90000"/>
              <a:buFontTx/>
              <a:buNone/>
              <a:tabLst/>
              <a:defRPr sz="1600">
                <a:solidFill>
                  <a:schemeClr val="tx1"/>
                </a:solidFill>
              </a:defRPr>
            </a:lvl3pPr>
            <a:lvl4pPr marL="987278" indent="-11427">
              <a:buFontTx/>
              <a:buNone/>
              <a:tabLst/>
              <a:defRPr sz="1600">
                <a:solidFill>
                  <a:schemeClr val="tx1"/>
                </a:solidFill>
              </a:defRPr>
            </a:lvl4pPr>
            <a:lvl5pPr marL="1316370" indent="0">
              <a:buSzPct val="80000"/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Click to enter the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4th level</a:t>
            </a:r>
          </a:p>
          <a:p>
            <a:pPr lvl="4"/>
            <a:r>
              <a:rPr lang="en-US" noProof="0" dirty="0" smtClean="0"/>
              <a:t>5th level</a:t>
            </a:r>
          </a:p>
        </p:txBody>
      </p:sp>
    </p:spTree>
    <p:extLst>
      <p:ext uri="{BB962C8B-B14F-4D97-AF65-F5344CB8AC3E}">
        <p14:creationId xmlns:p14="http://schemas.microsoft.com/office/powerpoint/2010/main" val="148837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Half p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760"/>
            <a:ext cx="10646366" cy="326253"/>
          </a:xfrm>
          <a:prstGeom prst="rect">
            <a:avLst/>
          </a:prstGeom>
        </p:spPr>
        <p:txBody>
          <a:bodyPr lIns="0"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enter the slide 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877824"/>
            <a:ext cx="5641848" cy="5440680"/>
          </a:xfrm>
        </p:spPr>
        <p:txBody>
          <a:bodyPr/>
          <a:lstStyle>
            <a:lvl1pPr marL="251390" indent="-251390">
              <a:buSzPct val="100000"/>
              <a:buFont typeface="Arial" pitchFamily="34" charset="0"/>
              <a:buChar char="►"/>
              <a:defRPr sz="1600" b="0">
                <a:solidFill>
                  <a:schemeClr val="tx1"/>
                </a:solidFill>
              </a:defRPr>
            </a:lvl1pPr>
            <a:lvl2pPr marL="580483" indent="-251390">
              <a:buFont typeface="Arial" pitchFamily="34" charset="0"/>
              <a:buChar char="■"/>
              <a:defRPr sz="1600">
                <a:solidFill>
                  <a:schemeClr val="tx1"/>
                </a:solidFill>
              </a:defRPr>
            </a:lvl2pPr>
            <a:lvl3pPr marL="909575" indent="-251390">
              <a:buSzPct val="100000"/>
              <a:buFont typeface="Arial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 marL="1238668" indent="-251390">
              <a:buSzPct val="90000"/>
              <a:buFont typeface="Courier New" pitchFamily="49" charset="0"/>
              <a:buChar char="o"/>
              <a:defRPr sz="1600">
                <a:solidFill>
                  <a:schemeClr val="tx1"/>
                </a:solidFill>
              </a:defRPr>
            </a:lvl4pPr>
            <a:lvl5pPr marL="1567760" indent="-251390">
              <a:buSzPct val="80000"/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5"/>
            <a:r>
              <a:rPr lang="en-US" noProof="0" dirty="0" smtClean="0"/>
              <a:t>Click to enter the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4th level</a:t>
            </a:r>
          </a:p>
          <a:p>
            <a:pPr lvl="4"/>
            <a:r>
              <a:rPr lang="en-US" noProof="0" dirty="0" smtClean="0"/>
              <a:t>5th level</a:t>
            </a:r>
          </a:p>
          <a:p>
            <a:pPr lvl="0"/>
            <a:r>
              <a:rPr lang="en-US" noProof="0" dirty="0" smtClean="0"/>
              <a:t>6th level</a:t>
            </a:r>
          </a:p>
        </p:txBody>
      </p:sp>
    </p:spTree>
    <p:extLst>
      <p:ext uri="{BB962C8B-B14F-4D97-AF65-F5344CB8AC3E}">
        <p14:creationId xmlns:p14="http://schemas.microsoft.com/office/powerpoint/2010/main" val="685506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760"/>
            <a:ext cx="10646366" cy="326253"/>
          </a:xfrm>
          <a:prstGeom prst="rect">
            <a:avLst/>
          </a:prstGeom>
        </p:spPr>
        <p:txBody>
          <a:bodyPr lIns="0"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enter the slide title</a:t>
            </a:r>
            <a:endParaRPr lang="en-US" noProof="0" dirty="0"/>
          </a:p>
        </p:txBody>
      </p:sp>
      <p:sp>
        <p:nvSpPr>
          <p:cNvPr id="6" name="Freeform 36"/>
          <p:cNvSpPr>
            <a:spLocks/>
          </p:cNvSpPr>
          <p:nvPr userDrawn="1"/>
        </p:nvSpPr>
        <p:spPr bwMode="auto">
          <a:xfrm>
            <a:off x="895147" y="1736338"/>
            <a:ext cx="10208419" cy="3612902"/>
          </a:xfrm>
          <a:custGeom>
            <a:avLst/>
            <a:gdLst>
              <a:gd name="T0" fmla="*/ 6839 w 6839"/>
              <a:gd name="T1" fmla="*/ 2551 h 2551"/>
              <a:gd name="T2" fmla="*/ 1242 w 6839"/>
              <a:gd name="T3" fmla="*/ 2551 h 2551"/>
              <a:gd name="T4" fmla="*/ 1242 w 6839"/>
              <a:gd name="T5" fmla="*/ 2551 h 2551"/>
              <a:gd name="T6" fmla="*/ 484 w 6839"/>
              <a:gd name="T7" fmla="*/ 2363 h 2551"/>
              <a:gd name="T8" fmla="*/ 222 w 6839"/>
              <a:gd name="T9" fmla="*/ 1886 h 2551"/>
              <a:gd name="T10" fmla="*/ 471 w 6839"/>
              <a:gd name="T11" fmla="*/ 1411 h 2551"/>
              <a:gd name="T12" fmla="*/ 1242 w 6839"/>
              <a:gd name="T13" fmla="*/ 1222 h 2551"/>
              <a:gd name="T14" fmla="*/ 5598 w 6839"/>
              <a:gd name="T15" fmla="*/ 1222 h 2551"/>
              <a:gd name="T16" fmla="*/ 6509 w 6839"/>
              <a:gd name="T17" fmla="*/ 665 h 2551"/>
              <a:gd name="T18" fmla="*/ 5573 w 6839"/>
              <a:gd name="T19" fmla="*/ 108 h 2551"/>
              <a:gd name="T20" fmla="*/ 0 w 6839"/>
              <a:gd name="T21" fmla="*/ 108 h 2551"/>
              <a:gd name="T22" fmla="*/ 0 w 6839"/>
              <a:gd name="T23" fmla="*/ 0 h 2551"/>
              <a:gd name="T24" fmla="*/ 5598 w 6839"/>
              <a:gd name="T25" fmla="*/ 0 h 2551"/>
              <a:gd name="T26" fmla="*/ 5598 w 6839"/>
              <a:gd name="T27" fmla="*/ 0 h 2551"/>
              <a:gd name="T28" fmla="*/ 6356 w 6839"/>
              <a:gd name="T29" fmla="*/ 189 h 2551"/>
              <a:gd name="T30" fmla="*/ 6617 w 6839"/>
              <a:gd name="T31" fmla="*/ 665 h 2551"/>
              <a:gd name="T32" fmla="*/ 6369 w 6839"/>
              <a:gd name="T33" fmla="*/ 1141 h 2551"/>
              <a:gd name="T34" fmla="*/ 5598 w 6839"/>
              <a:gd name="T35" fmla="*/ 1330 h 2551"/>
              <a:gd name="T36" fmla="*/ 1242 w 6839"/>
              <a:gd name="T37" fmla="*/ 1330 h 2551"/>
              <a:gd name="T38" fmla="*/ 330 w 6839"/>
              <a:gd name="T39" fmla="*/ 1886 h 2551"/>
              <a:gd name="T40" fmla="*/ 1266 w 6839"/>
              <a:gd name="T41" fmla="*/ 2443 h 2551"/>
              <a:gd name="T42" fmla="*/ 6839 w 6839"/>
              <a:gd name="T43" fmla="*/ 2443 h 2551"/>
              <a:gd name="T44" fmla="*/ 6839 w 6839"/>
              <a:gd name="T45" fmla="*/ 2551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39" h="2551">
                <a:moveTo>
                  <a:pt x="6839" y="2551"/>
                </a:moveTo>
                <a:cubicBezTo>
                  <a:pt x="1242" y="2551"/>
                  <a:pt x="1242" y="2551"/>
                  <a:pt x="1242" y="2551"/>
                </a:cubicBezTo>
                <a:cubicBezTo>
                  <a:pt x="1242" y="2551"/>
                  <a:pt x="1242" y="2551"/>
                  <a:pt x="1242" y="2551"/>
                </a:cubicBezTo>
                <a:cubicBezTo>
                  <a:pt x="917" y="2548"/>
                  <a:pt x="662" y="2485"/>
                  <a:pt x="484" y="2363"/>
                </a:cubicBezTo>
                <a:cubicBezTo>
                  <a:pt x="313" y="2246"/>
                  <a:pt x="222" y="2081"/>
                  <a:pt x="222" y="1886"/>
                </a:cubicBezTo>
                <a:cubicBezTo>
                  <a:pt x="222" y="1690"/>
                  <a:pt x="308" y="1526"/>
                  <a:pt x="471" y="1411"/>
                </a:cubicBezTo>
                <a:cubicBezTo>
                  <a:pt x="647" y="1285"/>
                  <a:pt x="907" y="1222"/>
                  <a:pt x="1242" y="1222"/>
                </a:cubicBezTo>
                <a:cubicBezTo>
                  <a:pt x="5598" y="1222"/>
                  <a:pt x="5598" y="1222"/>
                  <a:pt x="5598" y="1222"/>
                </a:cubicBezTo>
                <a:cubicBezTo>
                  <a:pt x="6177" y="1222"/>
                  <a:pt x="6509" y="1019"/>
                  <a:pt x="6509" y="665"/>
                </a:cubicBezTo>
                <a:cubicBezTo>
                  <a:pt x="6509" y="316"/>
                  <a:pt x="6159" y="108"/>
                  <a:pt x="5573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0"/>
                  <a:pt x="0" y="0"/>
                  <a:pt x="0" y="0"/>
                </a:cubicBezTo>
                <a:cubicBezTo>
                  <a:pt x="5598" y="0"/>
                  <a:pt x="5598" y="0"/>
                  <a:pt x="5598" y="0"/>
                </a:cubicBezTo>
                <a:cubicBezTo>
                  <a:pt x="5598" y="0"/>
                  <a:pt x="5598" y="0"/>
                  <a:pt x="5598" y="0"/>
                </a:cubicBezTo>
                <a:cubicBezTo>
                  <a:pt x="5922" y="4"/>
                  <a:pt x="6177" y="67"/>
                  <a:pt x="6356" y="189"/>
                </a:cubicBezTo>
                <a:cubicBezTo>
                  <a:pt x="6527" y="305"/>
                  <a:pt x="6617" y="470"/>
                  <a:pt x="6617" y="665"/>
                </a:cubicBezTo>
                <a:cubicBezTo>
                  <a:pt x="6617" y="861"/>
                  <a:pt x="6531" y="1026"/>
                  <a:pt x="6369" y="1141"/>
                </a:cubicBezTo>
                <a:cubicBezTo>
                  <a:pt x="6192" y="1266"/>
                  <a:pt x="5933" y="1330"/>
                  <a:pt x="5598" y="1330"/>
                </a:cubicBezTo>
                <a:cubicBezTo>
                  <a:pt x="1242" y="1330"/>
                  <a:pt x="1242" y="1330"/>
                  <a:pt x="1242" y="1330"/>
                </a:cubicBezTo>
                <a:cubicBezTo>
                  <a:pt x="662" y="1330"/>
                  <a:pt x="330" y="1533"/>
                  <a:pt x="330" y="1886"/>
                </a:cubicBezTo>
                <a:cubicBezTo>
                  <a:pt x="330" y="2235"/>
                  <a:pt x="680" y="2443"/>
                  <a:pt x="1266" y="2443"/>
                </a:cubicBezTo>
                <a:cubicBezTo>
                  <a:pt x="6839" y="2443"/>
                  <a:pt x="6839" y="2443"/>
                  <a:pt x="6839" y="2443"/>
                </a:cubicBezTo>
                <a:lnTo>
                  <a:pt x="6839" y="25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3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overview_U-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760"/>
            <a:ext cx="10646366" cy="326253"/>
          </a:xfrm>
          <a:prstGeom prst="rect">
            <a:avLst/>
          </a:prstGeom>
        </p:spPr>
        <p:txBody>
          <a:bodyPr lIns="0"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enter the slide title</a:t>
            </a:r>
            <a:endParaRPr lang="en-US" noProof="0" dirty="0"/>
          </a:p>
        </p:txBody>
      </p:sp>
      <p:sp>
        <p:nvSpPr>
          <p:cNvPr id="4" name="Freeform 30"/>
          <p:cNvSpPr>
            <a:spLocks/>
          </p:cNvSpPr>
          <p:nvPr userDrawn="1"/>
        </p:nvSpPr>
        <p:spPr bwMode="auto">
          <a:xfrm>
            <a:off x="1212056" y="2143691"/>
            <a:ext cx="9764713" cy="2824549"/>
          </a:xfrm>
          <a:custGeom>
            <a:avLst/>
            <a:gdLst>
              <a:gd name="T0" fmla="*/ 6295 w 7671"/>
              <a:gd name="T1" fmla="*/ 2507 h 2507"/>
              <a:gd name="T2" fmla="*/ 0 w 7671"/>
              <a:gd name="T3" fmla="*/ 2507 h 2507"/>
              <a:gd name="T4" fmla="*/ 0 w 7671"/>
              <a:gd name="T5" fmla="*/ 2372 h 2507"/>
              <a:gd name="T6" fmla="*/ 6295 w 7671"/>
              <a:gd name="T7" fmla="*/ 2372 h 2507"/>
              <a:gd name="T8" fmla="*/ 7535 w 7671"/>
              <a:gd name="T9" fmla="*/ 1254 h 2507"/>
              <a:gd name="T10" fmla="*/ 6261 w 7671"/>
              <a:gd name="T11" fmla="*/ 135 h 2507"/>
              <a:gd name="T12" fmla="*/ 0 w 7671"/>
              <a:gd name="T13" fmla="*/ 135 h 2507"/>
              <a:gd name="T14" fmla="*/ 0 w 7671"/>
              <a:gd name="T15" fmla="*/ 0 h 2507"/>
              <a:gd name="T16" fmla="*/ 6295 w 7671"/>
              <a:gd name="T17" fmla="*/ 0 h 2507"/>
              <a:gd name="T18" fmla="*/ 6295 w 7671"/>
              <a:gd name="T19" fmla="*/ 0 h 2507"/>
              <a:gd name="T20" fmla="*/ 6886 w 7671"/>
              <a:gd name="T21" fmla="*/ 103 h 2507"/>
              <a:gd name="T22" fmla="*/ 7328 w 7671"/>
              <a:gd name="T23" fmla="*/ 382 h 2507"/>
              <a:gd name="T24" fmla="*/ 7671 w 7671"/>
              <a:gd name="T25" fmla="*/ 1254 h 2507"/>
              <a:gd name="T26" fmla="*/ 7593 w 7671"/>
              <a:gd name="T27" fmla="*/ 1721 h 2507"/>
              <a:gd name="T28" fmla="*/ 7346 w 7671"/>
              <a:gd name="T29" fmla="*/ 2124 h 2507"/>
              <a:gd name="T30" fmla="*/ 6915 w 7671"/>
              <a:gd name="T31" fmla="*/ 2404 h 2507"/>
              <a:gd name="T32" fmla="*/ 6295 w 7671"/>
              <a:gd name="T33" fmla="*/ 2507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71" h="2507">
                <a:moveTo>
                  <a:pt x="6295" y="2507"/>
                </a:moveTo>
                <a:cubicBezTo>
                  <a:pt x="0" y="2507"/>
                  <a:pt x="0" y="2507"/>
                  <a:pt x="0" y="2507"/>
                </a:cubicBezTo>
                <a:cubicBezTo>
                  <a:pt x="0" y="2372"/>
                  <a:pt x="0" y="2372"/>
                  <a:pt x="0" y="2372"/>
                </a:cubicBezTo>
                <a:cubicBezTo>
                  <a:pt x="6295" y="2372"/>
                  <a:pt x="6295" y="2372"/>
                  <a:pt x="6295" y="2372"/>
                </a:cubicBezTo>
                <a:cubicBezTo>
                  <a:pt x="7446" y="2372"/>
                  <a:pt x="7535" y="1516"/>
                  <a:pt x="7535" y="1254"/>
                </a:cubicBezTo>
                <a:cubicBezTo>
                  <a:pt x="7535" y="738"/>
                  <a:pt x="7202" y="135"/>
                  <a:pt x="6261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0"/>
                  <a:pt x="0" y="0"/>
                  <a:pt x="0" y="0"/>
                </a:cubicBezTo>
                <a:cubicBezTo>
                  <a:pt x="6295" y="0"/>
                  <a:pt x="6295" y="0"/>
                  <a:pt x="6295" y="0"/>
                </a:cubicBezTo>
                <a:cubicBezTo>
                  <a:pt x="6295" y="0"/>
                  <a:pt x="6295" y="0"/>
                  <a:pt x="6295" y="0"/>
                </a:cubicBezTo>
                <a:cubicBezTo>
                  <a:pt x="6513" y="3"/>
                  <a:pt x="6712" y="38"/>
                  <a:pt x="6886" y="103"/>
                </a:cubicBezTo>
                <a:cubicBezTo>
                  <a:pt x="7059" y="167"/>
                  <a:pt x="7207" y="261"/>
                  <a:pt x="7328" y="382"/>
                </a:cubicBezTo>
                <a:cubicBezTo>
                  <a:pt x="7549" y="603"/>
                  <a:pt x="7671" y="913"/>
                  <a:pt x="7671" y="1254"/>
                </a:cubicBezTo>
                <a:cubicBezTo>
                  <a:pt x="7671" y="1420"/>
                  <a:pt x="7644" y="1577"/>
                  <a:pt x="7593" y="1721"/>
                </a:cubicBezTo>
                <a:cubicBezTo>
                  <a:pt x="7538" y="1875"/>
                  <a:pt x="7455" y="2011"/>
                  <a:pt x="7346" y="2124"/>
                </a:cubicBezTo>
                <a:cubicBezTo>
                  <a:pt x="7229" y="2245"/>
                  <a:pt x="7084" y="2340"/>
                  <a:pt x="6915" y="2404"/>
                </a:cubicBezTo>
                <a:cubicBezTo>
                  <a:pt x="6735" y="2472"/>
                  <a:pt x="6526" y="2507"/>
                  <a:pt x="6295" y="25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2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79412" y="876300"/>
            <a:ext cx="11430000" cy="543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Forth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253" y="6249142"/>
            <a:ext cx="1223948" cy="3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21" r:id="rId4"/>
    <p:sldLayoutId id="2147484022" r:id="rId5"/>
    <p:sldLayoutId id="2147484023" r:id="rId6"/>
    <p:sldLayoutId id="2147484026" r:id="rId7"/>
    <p:sldLayoutId id="2147484028" r:id="rId8"/>
    <p:sldLayoutId id="2147484029" r:id="rId9"/>
    <p:sldLayoutId id="2147484030" r:id="rId10"/>
    <p:sldLayoutId id="2147484032" r:id="rId11"/>
    <p:sldLayoutId id="2147484033" r:id="rId12"/>
    <p:sldLayoutId id="2147484037" r:id="rId13"/>
    <p:sldLayoutId id="2147484041" r:id="rId14"/>
    <p:sldLayoutId id="2147484046" r:id="rId15"/>
    <p:sldLayoutId id="214748404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27858" rtl="0" eaLnBrk="1" fontAlgn="base" hangingPunct="1">
        <a:spcBef>
          <a:spcPct val="0"/>
        </a:spcBef>
        <a:spcAft>
          <a:spcPct val="0"/>
        </a:spcAft>
        <a:defRPr sz="1512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927858" rtl="0" eaLnBrk="1" fontAlgn="base" hangingPunct="1">
        <a:spcBef>
          <a:spcPct val="0"/>
        </a:spcBef>
        <a:spcAft>
          <a:spcPct val="0"/>
        </a:spcAft>
        <a:defRPr sz="4463">
          <a:solidFill>
            <a:schemeClr val="tx1"/>
          </a:solidFill>
          <a:latin typeface="Calibri" pitchFamily="34" charset="0"/>
        </a:defRPr>
      </a:lvl2pPr>
      <a:lvl3pPr algn="ctr" defTabSz="927858" rtl="0" eaLnBrk="1" fontAlgn="base" hangingPunct="1">
        <a:spcBef>
          <a:spcPct val="0"/>
        </a:spcBef>
        <a:spcAft>
          <a:spcPct val="0"/>
        </a:spcAft>
        <a:defRPr sz="4463">
          <a:solidFill>
            <a:schemeClr val="tx1"/>
          </a:solidFill>
          <a:latin typeface="Calibri" pitchFamily="34" charset="0"/>
        </a:defRPr>
      </a:lvl3pPr>
      <a:lvl4pPr algn="ctr" defTabSz="927858" rtl="0" eaLnBrk="1" fontAlgn="base" hangingPunct="1">
        <a:spcBef>
          <a:spcPct val="0"/>
        </a:spcBef>
        <a:spcAft>
          <a:spcPct val="0"/>
        </a:spcAft>
        <a:defRPr sz="4463">
          <a:solidFill>
            <a:schemeClr val="tx1"/>
          </a:solidFill>
          <a:latin typeface="Calibri" pitchFamily="34" charset="0"/>
        </a:defRPr>
      </a:lvl4pPr>
      <a:lvl5pPr algn="ctr" defTabSz="927858" rtl="0" eaLnBrk="1" fontAlgn="base" hangingPunct="1">
        <a:spcBef>
          <a:spcPct val="0"/>
        </a:spcBef>
        <a:spcAft>
          <a:spcPct val="0"/>
        </a:spcAft>
        <a:defRPr sz="4463">
          <a:solidFill>
            <a:schemeClr val="tx1"/>
          </a:solidFill>
          <a:latin typeface="Calibri" pitchFamily="34" charset="0"/>
        </a:defRPr>
      </a:lvl5pPr>
      <a:lvl6pPr marL="329093" algn="ctr" defTabSz="927858" rtl="0" eaLnBrk="1" fontAlgn="base" hangingPunct="1">
        <a:spcBef>
          <a:spcPct val="0"/>
        </a:spcBef>
        <a:spcAft>
          <a:spcPct val="0"/>
        </a:spcAft>
        <a:defRPr sz="4463">
          <a:solidFill>
            <a:schemeClr val="tx1"/>
          </a:solidFill>
          <a:latin typeface="Calibri" pitchFamily="34" charset="0"/>
        </a:defRPr>
      </a:lvl6pPr>
      <a:lvl7pPr marL="658185" algn="ctr" defTabSz="927858" rtl="0" eaLnBrk="1" fontAlgn="base" hangingPunct="1">
        <a:spcBef>
          <a:spcPct val="0"/>
        </a:spcBef>
        <a:spcAft>
          <a:spcPct val="0"/>
        </a:spcAft>
        <a:defRPr sz="4463">
          <a:solidFill>
            <a:schemeClr val="tx1"/>
          </a:solidFill>
          <a:latin typeface="Calibri" pitchFamily="34" charset="0"/>
        </a:defRPr>
      </a:lvl7pPr>
      <a:lvl8pPr marL="987278" algn="ctr" defTabSz="927858" rtl="0" eaLnBrk="1" fontAlgn="base" hangingPunct="1">
        <a:spcBef>
          <a:spcPct val="0"/>
        </a:spcBef>
        <a:spcAft>
          <a:spcPct val="0"/>
        </a:spcAft>
        <a:defRPr sz="4463">
          <a:solidFill>
            <a:schemeClr val="tx1"/>
          </a:solidFill>
          <a:latin typeface="Calibri" pitchFamily="34" charset="0"/>
        </a:defRPr>
      </a:lvl8pPr>
      <a:lvl9pPr marL="1316370" algn="ctr" defTabSz="927858" rtl="0" eaLnBrk="1" fontAlgn="base" hangingPunct="1">
        <a:spcBef>
          <a:spcPct val="0"/>
        </a:spcBef>
        <a:spcAft>
          <a:spcPct val="0"/>
        </a:spcAft>
        <a:defRPr sz="4463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defTabSz="927858" rtl="0" eaLnBrk="1" fontAlgn="base" hangingPunct="1">
        <a:spcBef>
          <a:spcPct val="20000"/>
        </a:spcBef>
        <a:spcAft>
          <a:spcPct val="0"/>
        </a:spcAft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29093" indent="0" algn="l" defTabSz="927858" rtl="0" eaLnBrk="1" fontAlgn="base" hangingPunct="1">
        <a:spcBef>
          <a:spcPct val="20000"/>
        </a:spcBef>
        <a:spcAft>
          <a:spcPct val="0"/>
        </a:spcAft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8185" indent="0" algn="l" defTabSz="927858" rtl="0" eaLnBrk="1" fontAlgn="base" hangingPunct="1">
        <a:spcBef>
          <a:spcPct val="20000"/>
        </a:spcBef>
        <a:spcAft>
          <a:spcPct val="0"/>
        </a:spcAft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87278" indent="0" algn="l" defTabSz="927858" rtl="0" eaLnBrk="1" fontAlgn="base" hangingPunct="1">
        <a:spcBef>
          <a:spcPct val="20000"/>
        </a:spcBef>
        <a:spcAft>
          <a:spcPct val="0"/>
        </a:spcAft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67" indent="-231965" algn="l" defTabSz="9278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15" kern="1200">
          <a:solidFill>
            <a:schemeClr val="tx1"/>
          </a:solidFill>
          <a:latin typeface="+mn-lt"/>
          <a:ea typeface="+mn-ea"/>
          <a:cs typeface="+mn-cs"/>
        </a:defRPr>
      </a:lvl5pPr>
      <a:lvl6pPr marL="2554646" indent="-232241" algn="l" defTabSz="928962" rtl="0" eaLnBrk="1" latinLnBrk="0" hangingPunct="1">
        <a:spcBef>
          <a:spcPct val="20000"/>
        </a:spcBef>
        <a:buFont typeface="Arial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6pPr>
      <a:lvl7pPr marL="3019128" indent="-232241" algn="l" defTabSz="928962" rtl="0" eaLnBrk="1" latinLnBrk="0" hangingPunct="1">
        <a:spcBef>
          <a:spcPct val="20000"/>
        </a:spcBef>
        <a:buFont typeface="Arial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7pPr>
      <a:lvl8pPr marL="3483610" indent="-232241" algn="l" defTabSz="928962" rtl="0" eaLnBrk="1" latinLnBrk="0" hangingPunct="1">
        <a:spcBef>
          <a:spcPct val="20000"/>
        </a:spcBef>
        <a:buFont typeface="Arial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8pPr>
      <a:lvl9pPr marL="3948091" indent="-232241" algn="l" defTabSz="928962" rtl="0" eaLnBrk="1" latinLnBrk="0" hangingPunct="1">
        <a:spcBef>
          <a:spcPct val="20000"/>
        </a:spcBef>
        <a:buFont typeface="Arial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28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4481" algn="l" defTabSz="928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8962" algn="l" defTabSz="928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3444" algn="l" defTabSz="928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7925" algn="l" defTabSz="928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2406" algn="l" defTabSz="928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6887" algn="l" defTabSz="928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1369" algn="l" defTabSz="928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5850" algn="l" defTabSz="928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23744" y="1490472"/>
            <a:ext cx="9417244" cy="1182969"/>
          </a:xfrm>
        </p:spPr>
        <p:txBody>
          <a:bodyPr/>
          <a:lstStyle/>
          <a:p>
            <a:r>
              <a:rPr lang="en-US" dirty="0" smtClean="0"/>
              <a:t>Requirements, Functional, </a:t>
            </a:r>
            <a:br>
              <a:rPr lang="en-US" dirty="0" smtClean="0"/>
            </a:br>
            <a:r>
              <a:rPr lang="en-US" dirty="0" smtClean="0"/>
              <a:t>Logical, Physical (RFLP)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46709" y="3717019"/>
            <a:ext cx="3136043" cy="1992664"/>
            <a:chOff x="9993313" y="904875"/>
            <a:chExt cx="2370138" cy="1506003"/>
          </a:xfrm>
          <a:effectLst>
            <a:glow rad="419100">
              <a:schemeClr val="bg1"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993313" y="1093788"/>
              <a:ext cx="2370138" cy="1317090"/>
            </a:xfrm>
            <a:custGeom>
              <a:avLst/>
              <a:gdLst>
                <a:gd name="T0" fmla="*/ 1043 w 1096"/>
                <a:gd name="T1" fmla="*/ 0 h 608"/>
                <a:gd name="T2" fmla="*/ 844 w 1096"/>
                <a:gd name="T3" fmla="*/ 0 h 608"/>
                <a:gd name="T4" fmla="*/ 776 w 1096"/>
                <a:gd name="T5" fmla="*/ 40 h 608"/>
                <a:gd name="T6" fmla="*/ 701 w 1096"/>
                <a:gd name="T7" fmla="*/ 130 h 608"/>
                <a:gd name="T8" fmla="*/ 53 w 1096"/>
                <a:gd name="T9" fmla="*/ 130 h 608"/>
                <a:gd name="T10" fmla="*/ 0 w 1096"/>
                <a:gd name="T11" fmla="*/ 182 h 608"/>
                <a:gd name="T12" fmla="*/ 76 w 1096"/>
                <a:gd name="T13" fmla="*/ 556 h 608"/>
                <a:gd name="T14" fmla="*/ 128 w 1096"/>
                <a:gd name="T15" fmla="*/ 608 h 608"/>
                <a:gd name="T16" fmla="*/ 933 w 1096"/>
                <a:gd name="T17" fmla="*/ 608 h 608"/>
                <a:gd name="T18" fmla="*/ 985 w 1096"/>
                <a:gd name="T19" fmla="*/ 556 h 608"/>
                <a:gd name="T20" fmla="*/ 1096 w 1096"/>
                <a:gd name="T21" fmla="*/ 52 h 608"/>
                <a:gd name="T22" fmla="*/ 1043 w 1096"/>
                <a:gd name="T23" fmla="*/ 0 h 608"/>
                <a:gd name="connsiteX0" fmla="*/ 9516 w 10000"/>
                <a:gd name="connsiteY0" fmla="*/ 0 h 10008"/>
                <a:gd name="connsiteX1" fmla="*/ 7701 w 10000"/>
                <a:gd name="connsiteY1" fmla="*/ 0 h 10008"/>
                <a:gd name="connsiteX2" fmla="*/ 7080 w 10000"/>
                <a:gd name="connsiteY2" fmla="*/ 658 h 10008"/>
                <a:gd name="connsiteX3" fmla="*/ 6396 w 10000"/>
                <a:gd name="connsiteY3" fmla="*/ 2138 h 10008"/>
                <a:gd name="connsiteX4" fmla="*/ 484 w 10000"/>
                <a:gd name="connsiteY4" fmla="*/ 2138 h 10008"/>
                <a:gd name="connsiteX5" fmla="*/ 0 w 10000"/>
                <a:gd name="connsiteY5" fmla="*/ 2993 h 10008"/>
                <a:gd name="connsiteX6" fmla="*/ 693 w 10000"/>
                <a:gd name="connsiteY6" fmla="*/ 9145 h 10008"/>
                <a:gd name="connsiteX7" fmla="*/ 1168 w 10000"/>
                <a:gd name="connsiteY7" fmla="*/ 10000 h 10008"/>
                <a:gd name="connsiteX8" fmla="*/ 8513 w 10000"/>
                <a:gd name="connsiteY8" fmla="*/ 10000 h 10008"/>
                <a:gd name="connsiteX9" fmla="*/ 8987 w 10000"/>
                <a:gd name="connsiteY9" fmla="*/ 9145 h 10008"/>
                <a:gd name="connsiteX10" fmla="*/ 10000 w 10000"/>
                <a:gd name="connsiteY10" fmla="*/ 855 h 10008"/>
                <a:gd name="connsiteX11" fmla="*/ 9516 w 10000"/>
                <a:gd name="connsiteY11" fmla="*/ 0 h 1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00" h="10008">
                  <a:moveTo>
                    <a:pt x="9516" y="0"/>
                  </a:moveTo>
                  <a:lnTo>
                    <a:pt x="7701" y="0"/>
                  </a:lnTo>
                  <a:cubicBezTo>
                    <a:pt x="7436" y="0"/>
                    <a:pt x="7245" y="296"/>
                    <a:pt x="7080" y="658"/>
                  </a:cubicBezTo>
                  <a:lnTo>
                    <a:pt x="6396" y="2138"/>
                  </a:lnTo>
                  <a:lnTo>
                    <a:pt x="484" y="2138"/>
                  </a:lnTo>
                  <a:cubicBezTo>
                    <a:pt x="219" y="2138"/>
                    <a:pt x="0" y="2516"/>
                    <a:pt x="0" y="2993"/>
                  </a:cubicBezTo>
                  <a:lnTo>
                    <a:pt x="693" y="9145"/>
                  </a:lnTo>
                  <a:cubicBezTo>
                    <a:pt x="693" y="9622"/>
                    <a:pt x="1045" y="9982"/>
                    <a:pt x="1168" y="10000"/>
                  </a:cubicBezTo>
                  <a:cubicBezTo>
                    <a:pt x="1291" y="10018"/>
                    <a:pt x="8513" y="10000"/>
                    <a:pt x="8513" y="10000"/>
                  </a:cubicBezTo>
                  <a:cubicBezTo>
                    <a:pt x="8777" y="10000"/>
                    <a:pt x="8987" y="9622"/>
                    <a:pt x="8987" y="9145"/>
                  </a:cubicBezTo>
                  <a:lnTo>
                    <a:pt x="10000" y="855"/>
                  </a:lnTo>
                  <a:cubicBezTo>
                    <a:pt x="10000" y="395"/>
                    <a:pt x="9781" y="0"/>
                    <a:pt x="9516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0152063" y="904875"/>
              <a:ext cx="617538" cy="469900"/>
            </a:xfrm>
            <a:custGeom>
              <a:avLst/>
              <a:gdLst>
                <a:gd name="T0" fmla="*/ 29 w 286"/>
                <a:gd name="T1" fmla="*/ 101 h 217"/>
                <a:gd name="T2" fmla="*/ 81 w 286"/>
                <a:gd name="T3" fmla="*/ 49 h 217"/>
                <a:gd name="T4" fmla="*/ 286 w 286"/>
                <a:gd name="T5" fmla="*/ 49 h 217"/>
                <a:gd name="T6" fmla="*/ 279 w 286"/>
                <a:gd name="T7" fmla="*/ 40 h 217"/>
                <a:gd name="T8" fmla="*/ 211 w 286"/>
                <a:gd name="T9" fmla="*/ 0 h 217"/>
                <a:gd name="T10" fmla="*/ 52 w 286"/>
                <a:gd name="T11" fmla="*/ 0 h 217"/>
                <a:gd name="T12" fmla="*/ 0 w 286"/>
                <a:gd name="T13" fmla="*/ 52 h 217"/>
                <a:gd name="T14" fmla="*/ 0 w 286"/>
                <a:gd name="T15" fmla="*/ 182 h 217"/>
                <a:gd name="T16" fmla="*/ 0 w 286"/>
                <a:gd name="T17" fmla="*/ 217 h 217"/>
                <a:gd name="T18" fmla="*/ 29 w 286"/>
                <a:gd name="T19" fmla="*/ 217 h 217"/>
                <a:gd name="T20" fmla="*/ 29 w 286"/>
                <a:gd name="T21" fmla="*/ 10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17">
                  <a:moveTo>
                    <a:pt x="29" y="101"/>
                  </a:moveTo>
                  <a:cubicBezTo>
                    <a:pt x="29" y="72"/>
                    <a:pt x="52" y="49"/>
                    <a:pt x="81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61" y="18"/>
                    <a:pt x="240" y="0"/>
                    <a:pt x="21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4"/>
                    <a:pt x="0" y="5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29" y="217"/>
                    <a:pt x="29" y="217"/>
                    <a:pt x="29" y="217"/>
                  </a:cubicBezTo>
                  <a:lnTo>
                    <a:pt x="29" y="1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0213975" y="1011238"/>
              <a:ext cx="1816100" cy="363537"/>
            </a:xfrm>
            <a:custGeom>
              <a:avLst/>
              <a:gdLst>
                <a:gd name="T0" fmla="*/ 599 w 840"/>
                <a:gd name="T1" fmla="*/ 168 h 168"/>
                <a:gd name="T2" fmla="*/ 674 w 840"/>
                <a:gd name="T3" fmla="*/ 78 h 168"/>
                <a:gd name="T4" fmla="*/ 742 w 840"/>
                <a:gd name="T5" fmla="*/ 38 h 168"/>
                <a:gd name="T6" fmla="*/ 840 w 840"/>
                <a:gd name="T7" fmla="*/ 38 h 168"/>
                <a:gd name="T8" fmla="*/ 790 w 840"/>
                <a:gd name="T9" fmla="*/ 0 h 168"/>
                <a:gd name="T10" fmla="*/ 52 w 840"/>
                <a:gd name="T11" fmla="*/ 0 h 168"/>
                <a:gd name="T12" fmla="*/ 0 w 840"/>
                <a:gd name="T13" fmla="*/ 52 h 168"/>
                <a:gd name="T14" fmla="*/ 0 w 840"/>
                <a:gd name="T15" fmla="*/ 168 h 168"/>
                <a:gd name="T16" fmla="*/ 599 w 840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0" h="168">
                  <a:moveTo>
                    <a:pt x="599" y="168"/>
                  </a:moveTo>
                  <a:cubicBezTo>
                    <a:pt x="674" y="78"/>
                    <a:pt x="674" y="78"/>
                    <a:pt x="674" y="78"/>
                  </a:cubicBezTo>
                  <a:cubicBezTo>
                    <a:pt x="692" y="56"/>
                    <a:pt x="713" y="38"/>
                    <a:pt x="742" y="38"/>
                  </a:cubicBezTo>
                  <a:cubicBezTo>
                    <a:pt x="840" y="38"/>
                    <a:pt x="840" y="38"/>
                    <a:pt x="840" y="38"/>
                  </a:cubicBezTo>
                  <a:cubicBezTo>
                    <a:pt x="834" y="16"/>
                    <a:pt x="814" y="0"/>
                    <a:pt x="79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599" y="1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459745" y="2451168"/>
            <a:ext cx="1616654" cy="3258515"/>
            <a:chOff x="10878375" y="2887488"/>
            <a:chExt cx="796679" cy="160578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11038066" y="3654004"/>
              <a:ext cx="636988" cy="156142"/>
            </a:xfrm>
            <a:custGeom>
              <a:avLst/>
              <a:gdLst>
                <a:gd name="T0" fmla="*/ 5 w 359"/>
                <a:gd name="T1" fmla="*/ 0 h 88"/>
                <a:gd name="T2" fmla="*/ 0 w 359"/>
                <a:gd name="T3" fmla="*/ 27 h 88"/>
                <a:gd name="T4" fmla="*/ 354 w 359"/>
                <a:gd name="T5" fmla="*/ 88 h 88"/>
                <a:gd name="T6" fmla="*/ 359 w 359"/>
                <a:gd name="T7" fmla="*/ 63 h 88"/>
                <a:gd name="T8" fmla="*/ 5 w 359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88">
                  <a:moveTo>
                    <a:pt x="5" y="0"/>
                  </a:moveTo>
                  <a:lnTo>
                    <a:pt x="0" y="27"/>
                  </a:lnTo>
                  <a:lnTo>
                    <a:pt x="354" y="88"/>
                  </a:lnTo>
                  <a:lnTo>
                    <a:pt x="359" y="6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11314863" y="3654004"/>
              <a:ext cx="86943" cy="177434"/>
            </a:xfrm>
            <a:custGeom>
              <a:avLst/>
              <a:gdLst>
                <a:gd name="T0" fmla="*/ 15 w 20"/>
                <a:gd name="T1" fmla="*/ 33 h 41"/>
                <a:gd name="T2" fmla="*/ 6 w 20"/>
                <a:gd name="T3" fmla="*/ 40 h 41"/>
                <a:gd name="T4" fmla="*/ 1 w 20"/>
                <a:gd name="T5" fmla="*/ 31 h 41"/>
                <a:gd name="T6" fmla="*/ 5 w 20"/>
                <a:gd name="T7" fmla="*/ 7 h 41"/>
                <a:gd name="T8" fmla="*/ 13 w 20"/>
                <a:gd name="T9" fmla="*/ 0 h 41"/>
                <a:gd name="T10" fmla="*/ 19 w 20"/>
                <a:gd name="T11" fmla="*/ 10 h 41"/>
                <a:gd name="T12" fmla="*/ 15 w 20"/>
                <a:gd name="T1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1">
                  <a:moveTo>
                    <a:pt x="15" y="33"/>
                  </a:moveTo>
                  <a:cubicBezTo>
                    <a:pt x="14" y="38"/>
                    <a:pt x="10" y="41"/>
                    <a:pt x="6" y="40"/>
                  </a:cubicBezTo>
                  <a:cubicBezTo>
                    <a:pt x="2" y="40"/>
                    <a:pt x="0" y="35"/>
                    <a:pt x="1" y="3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3"/>
                    <a:pt x="10" y="0"/>
                    <a:pt x="13" y="0"/>
                  </a:cubicBezTo>
                  <a:cubicBezTo>
                    <a:pt x="17" y="1"/>
                    <a:pt x="20" y="5"/>
                    <a:pt x="19" y="10"/>
                  </a:cubicBezTo>
                  <a:lnTo>
                    <a:pt x="15" y="33"/>
                  </a:lnTo>
                  <a:close/>
                </a:path>
              </a:pathLst>
            </a:custGeom>
            <a:solidFill>
              <a:srgbClr val="909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11449713" y="2887488"/>
              <a:ext cx="78071" cy="177434"/>
            </a:xfrm>
            <a:custGeom>
              <a:avLst/>
              <a:gdLst>
                <a:gd name="T0" fmla="*/ 29 w 44"/>
                <a:gd name="T1" fmla="*/ 100 h 100"/>
                <a:gd name="T2" fmla="*/ 0 w 44"/>
                <a:gd name="T3" fmla="*/ 95 h 100"/>
                <a:gd name="T4" fmla="*/ 17 w 44"/>
                <a:gd name="T5" fmla="*/ 0 h 100"/>
                <a:gd name="T6" fmla="*/ 44 w 44"/>
                <a:gd name="T7" fmla="*/ 5 h 100"/>
                <a:gd name="T8" fmla="*/ 29 w 44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0">
                  <a:moveTo>
                    <a:pt x="29" y="100"/>
                  </a:moveTo>
                  <a:lnTo>
                    <a:pt x="0" y="95"/>
                  </a:lnTo>
                  <a:lnTo>
                    <a:pt x="17" y="0"/>
                  </a:lnTo>
                  <a:lnTo>
                    <a:pt x="44" y="5"/>
                  </a:lnTo>
                  <a:lnTo>
                    <a:pt x="29" y="100"/>
                  </a:lnTo>
                  <a:close/>
                </a:path>
              </a:pathLst>
            </a:custGeom>
            <a:solidFill>
              <a:srgbClr val="909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4" name="Freeform 18"/>
            <p:cNvSpPr>
              <a:spLocks noEditPoints="1"/>
            </p:cNvSpPr>
            <p:nvPr/>
          </p:nvSpPr>
          <p:spPr bwMode="auto">
            <a:xfrm>
              <a:off x="11254535" y="2965559"/>
              <a:ext cx="408098" cy="402776"/>
            </a:xfrm>
            <a:custGeom>
              <a:avLst/>
              <a:gdLst>
                <a:gd name="T0" fmla="*/ 92 w 94"/>
                <a:gd name="T1" fmla="*/ 36 h 93"/>
                <a:gd name="T2" fmla="*/ 84 w 94"/>
                <a:gd name="T3" fmla="*/ 20 h 93"/>
                <a:gd name="T4" fmla="*/ 72 w 94"/>
                <a:gd name="T5" fmla="*/ 8 h 93"/>
                <a:gd name="T6" fmla="*/ 55 w 94"/>
                <a:gd name="T7" fmla="*/ 1 h 93"/>
                <a:gd name="T8" fmla="*/ 36 w 94"/>
                <a:gd name="T9" fmla="*/ 2 h 93"/>
                <a:gd name="T10" fmla="*/ 20 w 94"/>
                <a:gd name="T11" fmla="*/ 9 h 93"/>
                <a:gd name="T12" fmla="*/ 8 w 94"/>
                <a:gd name="T13" fmla="*/ 22 h 93"/>
                <a:gd name="T14" fmla="*/ 1 w 94"/>
                <a:gd name="T15" fmla="*/ 39 h 93"/>
                <a:gd name="T16" fmla="*/ 2 w 94"/>
                <a:gd name="T17" fmla="*/ 58 h 93"/>
                <a:gd name="T18" fmla="*/ 10 w 94"/>
                <a:gd name="T19" fmla="*/ 74 h 93"/>
                <a:gd name="T20" fmla="*/ 22 w 94"/>
                <a:gd name="T21" fmla="*/ 86 h 93"/>
                <a:gd name="T22" fmla="*/ 39 w 94"/>
                <a:gd name="T23" fmla="*/ 92 h 93"/>
                <a:gd name="T24" fmla="*/ 47 w 94"/>
                <a:gd name="T25" fmla="*/ 93 h 93"/>
                <a:gd name="T26" fmla="*/ 58 w 94"/>
                <a:gd name="T27" fmla="*/ 92 h 93"/>
                <a:gd name="T28" fmla="*/ 74 w 94"/>
                <a:gd name="T29" fmla="*/ 84 h 93"/>
                <a:gd name="T30" fmla="*/ 86 w 94"/>
                <a:gd name="T31" fmla="*/ 71 h 93"/>
                <a:gd name="T32" fmla="*/ 92 w 94"/>
                <a:gd name="T33" fmla="*/ 54 h 93"/>
                <a:gd name="T34" fmla="*/ 92 w 94"/>
                <a:gd name="T35" fmla="*/ 36 h 93"/>
                <a:gd name="T36" fmla="*/ 52 w 94"/>
                <a:gd name="T37" fmla="*/ 14 h 93"/>
                <a:gd name="T38" fmla="*/ 80 w 94"/>
                <a:gd name="T39" fmla="*/ 52 h 93"/>
                <a:gd name="T40" fmla="*/ 42 w 94"/>
                <a:gd name="T41" fmla="*/ 79 h 93"/>
                <a:gd name="T42" fmla="*/ 20 w 94"/>
                <a:gd name="T43" fmla="*/ 66 h 93"/>
                <a:gd name="T44" fmla="*/ 14 w 94"/>
                <a:gd name="T45" fmla="*/ 41 h 93"/>
                <a:gd name="T46" fmla="*/ 47 w 94"/>
                <a:gd name="T47" fmla="*/ 14 h 93"/>
                <a:gd name="T48" fmla="*/ 52 w 94"/>
                <a:gd name="T49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93">
                  <a:moveTo>
                    <a:pt x="92" y="36"/>
                  </a:moveTo>
                  <a:cubicBezTo>
                    <a:pt x="90" y="30"/>
                    <a:pt x="88" y="25"/>
                    <a:pt x="84" y="20"/>
                  </a:cubicBezTo>
                  <a:cubicBezTo>
                    <a:pt x="81" y="15"/>
                    <a:pt x="77" y="11"/>
                    <a:pt x="72" y="8"/>
                  </a:cubicBezTo>
                  <a:cubicBezTo>
                    <a:pt x="66" y="4"/>
                    <a:pt x="61" y="2"/>
                    <a:pt x="55" y="1"/>
                  </a:cubicBezTo>
                  <a:cubicBezTo>
                    <a:pt x="48" y="0"/>
                    <a:pt x="42" y="0"/>
                    <a:pt x="36" y="2"/>
                  </a:cubicBezTo>
                  <a:cubicBezTo>
                    <a:pt x="30" y="3"/>
                    <a:pt x="25" y="6"/>
                    <a:pt x="20" y="9"/>
                  </a:cubicBezTo>
                  <a:cubicBezTo>
                    <a:pt x="15" y="13"/>
                    <a:pt x="11" y="17"/>
                    <a:pt x="8" y="22"/>
                  </a:cubicBezTo>
                  <a:cubicBezTo>
                    <a:pt x="5" y="27"/>
                    <a:pt x="3" y="33"/>
                    <a:pt x="1" y="39"/>
                  </a:cubicBezTo>
                  <a:cubicBezTo>
                    <a:pt x="0" y="45"/>
                    <a:pt x="1" y="52"/>
                    <a:pt x="2" y="58"/>
                  </a:cubicBezTo>
                  <a:cubicBezTo>
                    <a:pt x="4" y="63"/>
                    <a:pt x="6" y="69"/>
                    <a:pt x="10" y="74"/>
                  </a:cubicBezTo>
                  <a:cubicBezTo>
                    <a:pt x="13" y="78"/>
                    <a:pt x="17" y="83"/>
                    <a:pt x="22" y="86"/>
                  </a:cubicBezTo>
                  <a:cubicBezTo>
                    <a:pt x="28" y="89"/>
                    <a:pt x="33" y="91"/>
                    <a:pt x="39" y="92"/>
                  </a:cubicBezTo>
                  <a:cubicBezTo>
                    <a:pt x="42" y="93"/>
                    <a:pt x="45" y="93"/>
                    <a:pt x="47" y="93"/>
                  </a:cubicBezTo>
                  <a:cubicBezTo>
                    <a:pt x="51" y="93"/>
                    <a:pt x="54" y="92"/>
                    <a:pt x="58" y="92"/>
                  </a:cubicBezTo>
                  <a:cubicBezTo>
                    <a:pt x="64" y="90"/>
                    <a:pt x="69" y="88"/>
                    <a:pt x="74" y="84"/>
                  </a:cubicBezTo>
                  <a:cubicBezTo>
                    <a:pt x="79" y="81"/>
                    <a:pt x="83" y="76"/>
                    <a:pt x="86" y="71"/>
                  </a:cubicBezTo>
                  <a:cubicBezTo>
                    <a:pt x="89" y="66"/>
                    <a:pt x="91" y="60"/>
                    <a:pt x="92" y="54"/>
                  </a:cubicBezTo>
                  <a:cubicBezTo>
                    <a:pt x="94" y="48"/>
                    <a:pt x="93" y="42"/>
                    <a:pt x="92" y="36"/>
                  </a:cubicBezTo>
                  <a:close/>
                  <a:moveTo>
                    <a:pt x="52" y="14"/>
                  </a:moveTo>
                  <a:cubicBezTo>
                    <a:pt x="70" y="17"/>
                    <a:pt x="83" y="34"/>
                    <a:pt x="80" y="52"/>
                  </a:cubicBezTo>
                  <a:cubicBezTo>
                    <a:pt x="77" y="70"/>
                    <a:pt x="60" y="82"/>
                    <a:pt x="42" y="79"/>
                  </a:cubicBezTo>
                  <a:cubicBezTo>
                    <a:pt x="33" y="78"/>
                    <a:pt x="25" y="73"/>
                    <a:pt x="20" y="66"/>
                  </a:cubicBezTo>
                  <a:cubicBezTo>
                    <a:pt x="15" y="59"/>
                    <a:pt x="13" y="50"/>
                    <a:pt x="14" y="41"/>
                  </a:cubicBezTo>
                  <a:cubicBezTo>
                    <a:pt x="17" y="25"/>
                    <a:pt x="31" y="14"/>
                    <a:pt x="47" y="14"/>
                  </a:cubicBezTo>
                  <a:cubicBezTo>
                    <a:pt x="49" y="14"/>
                    <a:pt x="51" y="14"/>
                    <a:pt x="52" y="1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10878375" y="3160737"/>
              <a:ext cx="523430" cy="1211876"/>
            </a:xfrm>
            <a:custGeom>
              <a:avLst/>
              <a:gdLst>
                <a:gd name="T0" fmla="*/ 32 w 295"/>
                <a:gd name="T1" fmla="*/ 563 h 683"/>
                <a:gd name="T2" fmla="*/ 0 w 295"/>
                <a:gd name="T3" fmla="*/ 683 h 683"/>
                <a:gd name="T4" fmla="*/ 66 w 295"/>
                <a:gd name="T5" fmla="*/ 602 h 683"/>
                <a:gd name="T6" fmla="*/ 295 w 295"/>
                <a:gd name="T7" fmla="*/ 98 h 683"/>
                <a:gd name="T8" fmla="*/ 295 w 295"/>
                <a:gd name="T9" fmla="*/ 95 h 683"/>
                <a:gd name="T10" fmla="*/ 286 w 295"/>
                <a:gd name="T11" fmla="*/ 0 h 683"/>
                <a:gd name="T12" fmla="*/ 32 w 295"/>
                <a:gd name="T13" fmla="*/ 56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683">
                  <a:moveTo>
                    <a:pt x="32" y="563"/>
                  </a:moveTo>
                  <a:lnTo>
                    <a:pt x="0" y="683"/>
                  </a:lnTo>
                  <a:lnTo>
                    <a:pt x="66" y="602"/>
                  </a:lnTo>
                  <a:lnTo>
                    <a:pt x="295" y="98"/>
                  </a:lnTo>
                  <a:lnTo>
                    <a:pt x="295" y="95"/>
                  </a:lnTo>
                  <a:lnTo>
                    <a:pt x="286" y="0"/>
                  </a:lnTo>
                  <a:lnTo>
                    <a:pt x="32" y="5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11462133" y="3187352"/>
              <a:ext cx="173885" cy="1305916"/>
            </a:xfrm>
            <a:custGeom>
              <a:avLst/>
              <a:gdLst>
                <a:gd name="T0" fmla="*/ 39 w 98"/>
                <a:gd name="T1" fmla="*/ 0 h 736"/>
                <a:gd name="T2" fmla="*/ 0 w 98"/>
                <a:gd name="T3" fmla="*/ 85 h 736"/>
                <a:gd name="T4" fmla="*/ 52 w 98"/>
                <a:gd name="T5" fmla="*/ 638 h 736"/>
                <a:gd name="T6" fmla="*/ 91 w 98"/>
                <a:gd name="T7" fmla="*/ 736 h 736"/>
                <a:gd name="T8" fmla="*/ 98 w 98"/>
                <a:gd name="T9" fmla="*/ 612 h 736"/>
                <a:gd name="T10" fmla="*/ 39 w 98"/>
                <a:gd name="T11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736">
                  <a:moveTo>
                    <a:pt x="39" y="0"/>
                  </a:moveTo>
                  <a:lnTo>
                    <a:pt x="0" y="85"/>
                  </a:lnTo>
                  <a:lnTo>
                    <a:pt x="52" y="638"/>
                  </a:lnTo>
                  <a:lnTo>
                    <a:pt x="91" y="736"/>
                  </a:lnTo>
                  <a:lnTo>
                    <a:pt x="98" y="61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11353898" y="3268972"/>
              <a:ext cx="152593" cy="150819"/>
            </a:xfrm>
            <a:custGeom>
              <a:avLst/>
              <a:gdLst>
                <a:gd name="T0" fmla="*/ 33 w 35"/>
                <a:gd name="T1" fmla="*/ 20 h 35"/>
                <a:gd name="T2" fmla="*/ 15 w 35"/>
                <a:gd name="T3" fmla="*/ 34 h 35"/>
                <a:gd name="T4" fmla="*/ 1 w 35"/>
                <a:gd name="T5" fmla="*/ 15 h 35"/>
                <a:gd name="T6" fmla="*/ 20 w 35"/>
                <a:gd name="T7" fmla="*/ 2 h 35"/>
                <a:gd name="T8" fmla="*/ 33 w 35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33" y="20"/>
                  </a:moveTo>
                  <a:cubicBezTo>
                    <a:pt x="32" y="29"/>
                    <a:pt x="23" y="35"/>
                    <a:pt x="15" y="34"/>
                  </a:cubicBezTo>
                  <a:cubicBezTo>
                    <a:pt x="6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9" y="3"/>
                    <a:pt x="35" y="11"/>
                    <a:pt x="33" y="20"/>
                  </a:cubicBezTo>
                  <a:close/>
                </a:path>
              </a:pathLst>
            </a:custGeom>
            <a:solidFill>
              <a:srgbClr val="909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744" y="1362456"/>
            <a:ext cx="8961120" cy="1197864"/>
          </a:xfrm>
        </p:spPr>
        <p:txBody>
          <a:bodyPr/>
          <a:lstStyle/>
          <a:p>
            <a:r>
              <a:rPr lang="en-US" dirty="0" smtClean="0"/>
              <a:t>Document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67" y="1823160"/>
            <a:ext cx="3066004" cy="6523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513064" cy="329184"/>
          </a:xfrm>
        </p:spPr>
        <p:txBody>
          <a:bodyPr/>
          <a:lstStyle/>
          <a:p>
            <a:r>
              <a:rPr lang="en-US" dirty="0" smtClean="0"/>
              <a:t>Document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877824"/>
            <a:ext cx="5641848" cy="5440680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on the </a:t>
            </a:r>
            <a:r>
              <a:rPr lang="en-US" b="1" dirty="0">
                <a:solidFill>
                  <a:schemeClr val="accent4"/>
                </a:solidFill>
              </a:rPr>
              <a:t>Task Menu </a:t>
            </a:r>
            <a:r>
              <a:rPr lang="en-US" dirty="0"/>
              <a:t>icon for the </a:t>
            </a:r>
            <a:r>
              <a:rPr lang="en-US" b="1" dirty="0"/>
              <a:t>Document </a:t>
            </a:r>
            <a:r>
              <a:rPr lang="en-US" b="1" dirty="0" smtClean="0"/>
              <a:t>Fuselage Requirements </a:t>
            </a:r>
            <a:r>
              <a:rPr lang="en-US" dirty="0"/>
              <a:t>t</a:t>
            </a:r>
            <a:r>
              <a:rPr lang="en-US" dirty="0" smtClean="0"/>
              <a:t>ask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Click </a:t>
            </a:r>
            <a:r>
              <a:rPr lang="en-US" b="1" dirty="0">
                <a:solidFill>
                  <a:schemeClr val="accent4"/>
                </a:solidFill>
              </a:rPr>
              <a:t>Edit</a:t>
            </a:r>
            <a:r>
              <a:rPr lang="en-US" dirty="0"/>
              <a:t>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</a:t>
            </a:r>
            <a:r>
              <a:rPr lang="en-US" dirty="0"/>
              <a:t>the </a:t>
            </a:r>
            <a:r>
              <a:rPr lang="en-US" dirty="0" smtClean="0"/>
              <a:t>Maturity </a:t>
            </a:r>
            <a:r>
              <a:rPr lang="en-US" dirty="0"/>
              <a:t>of the t</a:t>
            </a:r>
            <a:r>
              <a:rPr lang="en-US" dirty="0" smtClean="0"/>
              <a:t>ask </a:t>
            </a:r>
            <a:r>
              <a:rPr lang="en-US" dirty="0"/>
              <a:t>and promote it to </a:t>
            </a:r>
            <a:r>
              <a:rPr lang="en-US" b="1" dirty="0">
                <a:solidFill>
                  <a:srgbClr val="E87722"/>
                </a:solidFill>
              </a:rPr>
              <a:t>In 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Click </a:t>
            </a:r>
            <a:r>
              <a:rPr lang="en-US" b="1" dirty="0" smtClean="0">
                <a:solidFill>
                  <a:schemeClr val="accent4"/>
                </a:solidFill>
              </a:rPr>
              <a:t>Save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371" y="1064403"/>
            <a:ext cx="1580540" cy="2132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9909124" y="1064403"/>
            <a:ext cx="854700" cy="418939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20" name="Rounded Rectangle 19"/>
          <p:cNvSpPr/>
          <p:nvPr/>
        </p:nvSpPr>
        <p:spPr>
          <a:xfrm>
            <a:off x="9417078" y="1916496"/>
            <a:ext cx="352879" cy="428590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21" name="Oval 29"/>
          <p:cNvSpPr/>
          <p:nvPr/>
        </p:nvSpPr>
        <p:spPr bwMode="grayWhite">
          <a:xfrm>
            <a:off x="8876405" y="1925104"/>
            <a:ext cx="411373" cy="411373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defTabSz="1288728"/>
            <a:r>
              <a:rPr lang="en-US" sz="16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Oval 29"/>
          <p:cNvSpPr/>
          <p:nvPr/>
        </p:nvSpPr>
        <p:spPr bwMode="grayWhite">
          <a:xfrm>
            <a:off x="10875181" y="1064403"/>
            <a:ext cx="411373" cy="411373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defTabSz="1288728"/>
            <a:r>
              <a:rPr lang="en-US" sz="1600" b="1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23" name="Shape 22"/>
          <p:cNvSpPr>
            <a:spLocks/>
          </p:cNvSpPr>
          <p:nvPr/>
        </p:nvSpPr>
        <p:spPr>
          <a:xfrm rot="20416145">
            <a:off x="9390796" y="1338911"/>
            <a:ext cx="470859" cy="363095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66" y="3460652"/>
            <a:ext cx="3254022" cy="678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ounded Rectangle 33"/>
          <p:cNvSpPr/>
          <p:nvPr/>
        </p:nvSpPr>
        <p:spPr>
          <a:xfrm>
            <a:off x="7744777" y="3674657"/>
            <a:ext cx="3149600" cy="351643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625" y="4402363"/>
            <a:ext cx="3361905" cy="5428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7" name="Rounded Rectangle 36"/>
          <p:cNvSpPr/>
          <p:nvPr/>
        </p:nvSpPr>
        <p:spPr>
          <a:xfrm>
            <a:off x="9435253" y="4464625"/>
            <a:ext cx="696434" cy="378307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38" name="Oval 29"/>
          <p:cNvSpPr/>
          <p:nvPr/>
        </p:nvSpPr>
        <p:spPr bwMode="grayWhite">
          <a:xfrm>
            <a:off x="8970264" y="4448039"/>
            <a:ext cx="411373" cy="411373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dirty="0">
                <a:solidFill>
                  <a:schemeClr val="accent4"/>
                </a:solidFill>
              </a:rPr>
              <a:t>4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sp>
        <p:nvSpPr>
          <p:cNvPr id="39" name="Oval 29"/>
          <p:cNvSpPr/>
          <p:nvPr/>
        </p:nvSpPr>
        <p:spPr bwMode="grayWhite">
          <a:xfrm>
            <a:off x="7227146" y="3594033"/>
            <a:ext cx="411373" cy="411373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dirty="0">
                <a:solidFill>
                  <a:schemeClr val="accent4"/>
                </a:solidFill>
              </a:rPr>
              <a:t>3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22" y="956075"/>
            <a:ext cx="3604541" cy="5058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513064" cy="329184"/>
          </a:xfrm>
        </p:spPr>
        <p:txBody>
          <a:bodyPr/>
          <a:lstStyle/>
          <a:p>
            <a:r>
              <a:rPr lang="en-US" dirty="0" smtClean="0"/>
              <a:t>Document Requirements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877824"/>
            <a:ext cx="5641848" cy="5440680"/>
          </a:xfrm>
        </p:spPr>
        <p:txBody>
          <a:bodyPr/>
          <a:lstStyle/>
          <a:p>
            <a:pPr>
              <a:buAutoNum type="arabicPeriod" startAt="5"/>
            </a:pPr>
            <a:r>
              <a:rPr lang="en-US" dirty="0"/>
              <a:t>Click </a:t>
            </a:r>
            <a:r>
              <a:rPr lang="en-US" b="1" dirty="0">
                <a:solidFill>
                  <a:schemeClr val="accent4"/>
                </a:solidFill>
              </a:rPr>
              <a:t>My 3D Modeling Apps</a:t>
            </a:r>
            <a:r>
              <a:rPr lang="en-US" dirty="0"/>
              <a:t>.</a:t>
            </a:r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accent4"/>
                </a:solidFill>
              </a:rPr>
              <a:t>Functional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&amp; Logical Design </a:t>
            </a:r>
            <a:r>
              <a:rPr lang="en-US" dirty="0"/>
              <a:t>app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flipH="1" flipV="1">
            <a:off x="7084905" y="1185333"/>
            <a:ext cx="310865" cy="724747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15" name="Oval 14"/>
          <p:cNvSpPr/>
          <p:nvPr/>
        </p:nvSpPr>
        <p:spPr bwMode="grayWhite">
          <a:xfrm>
            <a:off x="6587134" y="1341966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dirty="0">
                <a:solidFill>
                  <a:schemeClr val="accent4"/>
                </a:solidFill>
              </a:rPr>
              <a:t>5</a:t>
            </a:r>
            <a:endParaRPr lang="en-US" sz="1600" b="1" dirty="0" smtClean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 bwMode="grayWhite">
          <a:xfrm>
            <a:off x="10396371" y="5383984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dirty="0" smtClean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597813" y="5164729"/>
            <a:ext cx="748555" cy="849991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grpSp>
        <p:nvGrpSpPr>
          <p:cNvPr id="12" name="Group 76"/>
          <p:cNvGrpSpPr/>
          <p:nvPr/>
        </p:nvGrpSpPr>
        <p:grpSpPr>
          <a:xfrm>
            <a:off x="943843" y="3050946"/>
            <a:ext cx="4668560" cy="868902"/>
            <a:chOff x="7300853" y="6770013"/>
            <a:chExt cx="5001768" cy="120700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ounded Rectangle 17"/>
            <p:cNvSpPr/>
            <p:nvPr userDrawn="1"/>
          </p:nvSpPr>
          <p:spPr>
            <a:xfrm>
              <a:off x="7300853" y="6770013"/>
              <a:ext cx="5001768" cy="1207008"/>
            </a:xfrm>
            <a:prstGeom prst="roundRect">
              <a:avLst/>
            </a:prstGeom>
            <a:gradFill>
              <a:gsLst>
                <a:gs pos="3000">
                  <a:srgbClr val="FFFDEB"/>
                </a:gs>
                <a:gs pos="80000">
                  <a:schemeClr val="accent3">
                    <a:lumMod val="20000"/>
                    <a:lumOff val="80000"/>
                  </a:schemeClr>
                </a:gs>
              </a:gsLst>
              <a:lin ang="1800000" scaled="0"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658185" lvl="2" indent="0"/>
              <a:r>
                <a:rPr lang="en-US" sz="1600" b="1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Note: </a:t>
              </a:r>
              <a:r>
                <a:rPr lang="en-US" sz="1600" b="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rPr>
                <a:t>The Systems Architecture Designer role is needed to access the Functional and Logical Design app.</a:t>
              </a:r>
              <a:endParaRPr lang="en-US" sz="1600" b="0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pic>
          <p:nvPicPr>
            <p:cNvPr id="19" name="Picture 4" descr="C:\Documents and Settings\mxq\Local Settings\Temporary Internet Files\Content.IE5\0G16B676\MCj04338380000[1]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61559" y="6888885"/>
              <a:ext cx="714730" cy="96926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172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0"/>
          <a:stretch/>
        </p:blipFill>
        <p:spPr bwMode="auto">
          <a:xfrm>
            <a:off x="9226368" y="2798064"/>
            <a:ext cx="256032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ounded Rectangle 20"/>
          <p:cNvSpPr/>
          <p:nvPr/>
        </p:nvSpPr>
        <p:spPr>
          <a:xfrm flipH="1" flipV="1">
            <a:off x="9173631" y="3592679"/>
            <a:ext cx="2136053" cy="239097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19456"/>
            <a:ext cx="8513064" cy="329184"/>
          </a:xfrm>
        </p:spPr>
        <p:txBody>
          <a:bodyPr/>
          <a:lstStyle/>
          <a:p>
            <a:r>
              <a:rPr lang="en-US" dirty="0" smtClean="0"/>
              <a:t>Document Requirements (Cont.)</a:t>
            </a:r>
            <a:endParaRPr lang="en-US" dirty="0"/>
          </a:p>
        </p:txBody>
      </p:sp>
      <p:sp>
        <p:nvSpPr>
          <p:cNvPr id="2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199" y="877824"/>
            <a:ext cx="5641848" cy="5440680"/>
          </a:xfrm>
        </p:spPr>
        <p:txBody>
          <a:bodyPr/>
          <a:lstStyle/>
          <a:p>
            <a:pPr>
              <a:buFont typeface="+mj-lt"/>
              <a:buAutoNum type="arabicPeriod" startAt="7"/>
            </a:pPr>
            <a:r>
              <a:rPr lang="en-US" dirty="0"/>
              <a:t>In the RFLP tree, right-click on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Requirement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node of the tree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b="1" dirty="0">
                <a:solidFill>
                  <a:schemeClr val="accent4"/>
                </a:solidFill>
              </a:rPr>
              <a:t>Insert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Insert</a:t>
            </a: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Existing</a:t>
            </a: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Specification</a:t>
            </a: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Folder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buAutoNum type="arabicPeriod" startAt="7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 startAt="7"/>
            </a:pPr>
            <a:r>
              <a:rPr lang="en-US" dirty="0">
                <a:sym typeface="Wingdings" panose="05000000000000000000" pitchFamily="2" charset="2"/>
              </a:rPr>
              <a:t>Search for [Survey Drone] in the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Search</a:t>
            </a: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Bar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b="1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>
              <a:buAutoNum type="arabicPeriod" startAt="7"/>
            </a:pPr>
            <a:endParaRPr lang="en-US" dirty="0">
              <a:sym typeface="Wingdings" panose="05000000000000000000" pitchFamily="2" charset="2"/>
            </a:endParaRPr>
          </a:p>
          <a:p>
            <a:pPr>
              <a:buAutoNum type="arabicPeriod" startAt="7"/>
            </a:pPr>
            <a:r>
              <a:rPr lang="en-US" dirty="0">
                <a:sym typeface="Wingdings" panose="05000000000000000000" pitchFamily="2" charset="2"/>
              </a:rPr>
              <a:t>Select the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Survey Drone </a:t>
            </a:r>
            <a:r>
              <a:rPr lang="en-US" dirty="0">
                <a:sym typeface="Wingdings" panose="05000000000000000000" pitchFamily="2" charset="2"/>
              </a:rPr>
              <a:t>specification folder that appears in the </a:t>
            </a:r>
            <a:r>
              <a:rPr lang="en-US" dirty="0" smtClean="0">
                <a:sym typeface="Wingdings" panose="05000000000000000000" pitchFamily="2" charset="2"/>
              </a:rPr>
              <a:t>Search results window.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9" y="3820437"/>
            <a:ext cx="6297023" cy="1376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Snagit_SNG83B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62" y="632021"/>
            <a:ext cx="2304762" cy="2047619"/>
          </a:xfrm>
          <a:prstGeom prst="rect">
            <a:avLst/>
          </a:prstGeom>
        </p:spPr>
      </p:pic>
      <p:pic>
        <p:nvPicPr>
          <p:cNvPr id="27" name="Snagit_SNG8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75" y="1285409"/>
            <a:ext cx="1819048" cy="1828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ounded Rectangle 28"/>
          <p:cNvSpPr/>
          <p:nvPr/>
        </p:nvSpPr>
        <p:spPr>
          <a:xfrm flipH="1" flipV="1">
            <a:off x="6535103" y="1142551"/>
            <a:ext cx="1217071" cy="285716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30" name="Rounded Rectangle 29"/>
          <p:cNvSpPr/>
          <p:nvPr/>
        </p:nvSpPr>
        <p:spPr>
          <a:xfrm flipH="1" flipV="1">
            <a:off x="7754302" y="2808065"/>
            <a:ext cx="1791683" cy="282640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/>
          <a:srcRect b="45887"/>
          <a:stretch/>
        </p:blipFill>
        <p:spPr>
          <a:xfrm>
            <a:off x="7826367" y="5581315"/>
            <a:ext cx="4019048" cy="391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Oval 33"/>
          <p:cNvSpPr/>
          <p:nvPr/>
        </p:nvSpPr>
        <p:spPr bwMode="grayWhite">
          <a:xfrm>
            <a:off x="7514048" y="5340155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dirty="0" smtClean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35" name="Shape 34"/>
          <p:cNvSpPr>
            <a:spLocks/>
          </p:cNvSpPr>
          <p:nvPr/>
        </p:nvSpPr>
        <p:spPr>
          <a:xfrm rot="7658116">
            <a:off x="10882941" y="4159084"/>
            <a:ext cx="853484" cy="658149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 flipH="1" flipV="1">
            <a:off x="8080872" y="5660122"/>
            <a:ext cx="769214" cy="239934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37" name="Oval 36"/>
          <p:cNvSpPr/>
          <p:nvPr/>
        </p:nvSpPr>
        <p:spPr bwMode="grayWhite">
          <a:xfrm>
            <a:off x="1402162" y="5029040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dirty="0" smtClean="0">
                <a:solidFill>
                  <a:schemeClr val="accent4"/>
                </a:solidFill>
              </a:rPr>
              <a:t>9</a:t>
            </a:r>
          </a:p>
        </p:txBody>
      </p:sp>
      <p:sp>
        <p:nvSpPr>
          <p:cNvPr id="38" name="Rounded Rectangle 37"/>
          <p:cNvSpPr/>
          <p:nvPr/>
        </p:nvSpPr>
        <p:spPr>
          <a:xfrm flipH="1" flipV="1">
            <a:off x="1684848" y="4738128"/>
            <a:ext cx="1066768" cy="239935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39" name="Shape 38"/>
          <p:cNvSpPr>
            <a:spLocks/>
          </p:cNvSpPr>
          <p:nvPr/>
        </p:nvSpPr>
        <p:spPr>
          <a:xfrm flipH="1">
            <a:off x="7375481" y="4892397"/>
            <a:ext cx="853484" cy="658149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 bwMode="grayWhite">
          <a:xfrm>
            <a:off x="8650143" y="3462509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dirty="0" smtClean="0">
                <a:solidFill>
                  <a:schemeClr val="accent4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60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19456"/>
            <a:ext cx="8513064" cy="329184"/>
          </a:xfrm>
        </p:spPr>
        <p:txBody>
          <a:bodyPr/>
          <a:lstStyle/>
          <a:p>
            <a:r>
              <a:rPr lang="en-US" dirty="0" smtClean="0"/>
              <a:t>Document Requirements (Cont.)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199" y="877824"/>
            <a:ext cx="5641848" cy="5440680"/>
          </a:xfrm>
        </p:spPr>
        <p:txBody>
          <a:bodyPr/>
          <a:lstStyle/>
          <a:p>
            <a:pPr>
              <a:buFont typeface="+mj-lt"/>
              <a:buAutoNum type="arabicPeriod" startAt="10"/>
            </a:pPr>
            <a:r>
              <a:rPr lang="en-US" dirty="0" smtClean="0"/>
              <a:t>In </a:t>
            </a:r>
            <a:r>
              <a:rPr lang="en-US" dirty="0"/>
              <a:t>the tree, right-click on the Survey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Drone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dirty="0" smtClean="0"/>
              <a:t>Specification</a:t>
            </a:r>
            <a:r>
              <a:rPr lang="en-US" b="1" dirty="0" smtClean="0"/>
              <a:t> </a:t>
            </a:r>
            <a:r>
              <a:rPr lang="en-US" dirty="0"/>
              <a:t>Folder</a:t>
            </a:r>
            <a:r>
              <a:rPr lang="en-US" b="1" dirty="0"/>
              <a:t> </a:t>
            </a:r>
            <a:r>
              <a:rPr lang="en-US" dirty="0"/>
              <a:t>and select </a:t>
            </a:r>
            <a:r>
              <a:rPr lang="en-US" b="1" dirty="0">
                <a:solidFill>
                  <a:schemeClr val="accent4"/>
                </a:solidFill>
              </a:rPr>
              <a:t>Insert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Insert New Requirement Specification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 startAt="10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 startAt="10"/>
            </a:pPr>
            <a:r>
              <a:rPr lang="en-US" dirty="0" smtClean="0">
                <a:sym typeface="Wingdings" panose="05000000000000000000" pitchFamily="2" charset="2"/>
              </a:rPr>
              <a:t>In </a:t>
            </a:r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Title</a:t>
            </a:r>
            <a:r>
              <a:rPr lang="en-US" dirty="0">
                <a:sym typeface="Wingdings" panose="05000000000000000000" pitchFamily="2" charset="2"/>
              </a:rPr>
              <a:t> field enter [Imaging]. </a:t>
            </a:r>
          </a:p>
          <a:p>
            <a:pPr>
              <a:buFont typeface="+mj-lt"/>
              <a:buAutoNum type="arabicPeriod" startAt="10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 startAt="10"/>
            </a:pPr>
            <a:r>
              <a:rPr lang="en-US" dirty="0" smtClean="0">
                <a:sym typeface="Wingdings" panose="05000000000000000000" pitchFamily="2" charset="2"/>
              </a:rPr>
              <a:t>Click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OK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buAutoNum type="arabicPeriod" startAt="10"/>
            </a:pPr>
            <a:endParaRPr lang="en-US" dirty="0"/>
          </a:p>
        </p:txBody>
      </p:sp>
      <p:pic>
        <p:nvPicPr>
          <p:cNvPr id="9" name="Snagit_SNG8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39" y="865647"/>
            <a:ext cx="2915348" cy="2013844"/>
          </a:xfrm>
          <a:prstGeom prst="rect">
            <a:avLst/>
          </a:prstGeom>
        </p:spPr>
      </p:pic>
      <p:pic>
        <p:nvPicPr>
          <p:cNvPr id="10" name="Snagit_SNG8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62"/>
          <a:stretch/>
        </p:blipFill>
        <p:spPr>
          <a:xfrm>
            <a:off x="7712364" y="951538"/>
            <a:ext cx="1912670" cy="2969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Snagit_SNG85C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"/>
          <a:stretch/>
        </p:blipFill>
        <p:spPr>
          <a:xfrm>
            <a:off x="9386030" y="2826851"/>
            <a:ext cx="2704370" cy="10946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ounded Rectangle 16"/>
          <p:cNvSpPr/>
          <p:nvPr/>
        </p:nvSpPr>
        <p:spPr>
          <a:xfrm>
            <a:off x="6816436" y="1450659"/>
            <a:ext cx="895928" cy="221123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18" name="Rounded Rectangle 17"/>
          <p:cNvSpPr/>
          <p:nvPr/>
        </p:nvSpPr>
        <p:spPr>
          <a:xfrm>
            <a:off x="7712364" y="3728870"/>
            <a:ext cx="1660123" cy="192586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19" name="Rounded Rectangle 18"/>
          <p:cNvSpPr/>
          <p:nvPr/>
        </p:nvSpPr>
        <p:spPr>
          <a:xfrm>
            <a:off x="9405667" y="3081868"/>
            <a:ext cx="2286800" cy="270932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44" name="Oval 29"/>
          <p:cNvSpPr/>
          <p:nvPr/>
        </p:nvSpPr>
        <p:spPr bwMode="grayWhite">
          <a:xfrm>
            <a:off x="11692463" y="2755634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noProof="0" dirty="0" smtClean="0">
                <a:solidFill>
                  <a:schemeClr val="accent4"/>
                </a:solidFill>
              </a:rPr>
              <a:t>10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pic>
        <p:nvPicPr>
          <p:cNvPr id="6" name="Snagit_SNG8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77" y="2879491"/>
            <a:ext cx="4045085" cy="2035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Rounded Rectangle 38"/>
          <p:cNvSpPr/>
          <p:nvPr/>
        </p:nvSpPr>
        <p:spPr>
          <a:xfrm>
            <a:off x="2726334" y="3773219"/>
            <a:ext cx="2870445" cy="229475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40" name="Rounded Rectangle 39"/>
          <p:cNvSpPr/>
          <p:nvPr/>
        </p:nvSpPr>
        <p:spPr>
          <a:xfrm>
            <a:off x="4987179" y="4627225"/>
            <a:ext cx="631860" cy="196822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45" name="Oval 29"/>
          <p:cNvSpPr/>
          <p:nvPr/>
        </p:nvSpPr>
        <p:spPr bwMode="grayWhite">
          <a:xfrm>
            <a:off x="1890797" y="3682216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noProof="0" dirty="0" smtClean="0">
                <a:solidFill>
                  <a:schemeClr val="accent4"/>
                </a:solidFill>
              </a:rPr>
              <a:t>12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sp>
        <p:nvSpPr>
          <p:cNvPr id="46" name="Oval 29"/>
          <p:cNvSpPr/>
          <p:nvPr/>
        </p:nvSpPr>
        <p:spPr bwMode="grayWhite">
          <a:xfrm>
            <a:off x="4575699" y="4487658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noProof="0" dirty="0" smtClean="0">
                <a:solidFill>
                  <a:schemeClr val="accent4"/>
                </a:solidFill>
              </a:rPr>
              <a:t>11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sp>
        <p:nvSpPr>
          <p:cNvPr id="67" name="Shape 66"/>
          <p:cNvSpPr>
            <a:spLocks/>
          </p:cNvSpPr>
          <p:nvPr/>
        </p:nvSpPr>
        <p:spPr>
          <a:xfrm rot="655887" flipH="1" flipV="1">
            <a:off x="6975325" y="3972444"/>
            <a:ext cx="853484" cy="658149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à coins arrondis 23"/>
          <p:cNvSpPr/>
          <p:nvPr userDrawn="1"/>
        </p:nvSpPr>
        <p:spPr>
          <a:xfrm rot="10800000" flipV="1">
            <a:off x="1368377" y="5348852"/>
            <a:ext cx="4443518" cy="546355"/>
          </a:xfrm>
          <a:prstGeom prst="roundRect">
            <a:avLst/>
          </a:prstGeom>
          <a:gradFill>
            <a:gsLst>
              <a:gs pos="0">
                <a:srgbClr val="D8D8D8"/>
              </a:gs>
              <a:gs pos="80000">
                <a:schemeClr val="bg1">
                  <a:lumMod val="95000"/>
                </a:schemeClr>
              </a:gs>
            </a:gsLst>
            <a:lin ang="1800000" scaled="0"/>
          </a:gra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defTabSz="927858">
              <a:defRPr/>
            </a:pPr>
            <a:r>
              <a:rPr lang="en-US" sz="1600" dirty="0" smtClean="0">
                <a:latin typeface="+mn-lt"/>
                <a:cs typeface="Arial" pitchFamily="34" charset="0"/>
              </a:rPr>
              <a:t>Make sure “Set attributes at creation for all types” is set so that you can change the Title.</a:t>
            </a:r>
            <a:endParaRPr lang="en-US" sz="1600" dirty="0">
              <a:latin typeface="+mn-lt"/>
              <a:cs typeface="Arial" pitchFamily="34" charset="0"/>
            </a:endParaRPr>
          </a:p>
        </p:txBody>
      </p:sp>
      <p:pic>
        <p:nvPicPr>
          <p:cNvPr id="25" name="Image 21" descr="personage qui mont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199" y="5348852"/>
            <a:ext cx="777277" cy="54772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4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513064" cy="329184"/>
          </a:xfrm>
        </p:spPr>
        <p:txBody>
          <a:bodyPr/>
          <a:lstStyle/>
          <a:p>
            <a:r>
              <a:rPr lang="en-US" dirty="0" smtClean="0"/>
              <a:t>Document Requirements (Cont.)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877824"/>
            <a:ext cx="11282658" cy="5440680"/>
          </a:xfrm>
        </p:spPr>
        <p:txBody>
          <a:bodyPr/>
          <a:lstStyle/>
          <a:p>
            <a:pPr>
              <a:buFont typeface="+mj-lt"/>
              <a:buAutoNum type="arabicPeriod" startAt="13"/>
            </a:pPr>
            <a:r>
              <a:rPr lang="en-US" dirty="0"/>
              <a:t>​</a:t>
            </a:r>
            <a:r>
              <a:rPr lang="en-US" dirty="0" smtClean="0"/>
              <a:t>‌</a:t>
            </a:r>
            <a:r>
              <a:rPr lang="en-US" dirty="0"/>
              <a:t>Right-click</a:t>
            </a:r>
            <a:r>
              <a:rPr lang="en-US" dirty="0" smtClean="0"/>
              <a:t> </a:t>
            </a:r>
            <a:r>
              <a:rPr lang="en-US" dirty="0"/>
              <a:t>on the</a:t>
            </a:r>
            <a:r>
              <a:rPr lang="en-US" b="1" dirty="0"/>
              <a:t> Imaging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r</a:t>
            </a:r>
            <a:r>
              <a:rPr lang="en-US" dirty="0" smtClean="0"/>
              <a:t>equirement </a:t>
            </a:r>
            <a:r>
              <a:rPr lang="en-US" dirty="0"/>
              <a:t>s</a:t>
            </a:r>
            <a:r>
              <a:rPr lang="en-US" dirty="0" smtClean="0"/>
              <a:t>pecification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node and select </a:t>
            </a:r>
            <a:r>
              <a:rPr lang="en-US" b="1" dirty="0">
                <a:solidFill>
                  <a:schemeClr val="accent4"/>
                </a:solidFill>
              </a:rPr>
              <a:t>Insert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Insert New Requirement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pic>
        <p:nvPicPr>
          <p:cNvPr id="15" name="Snagit_SNG8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60" y="1948873"/>
            <a:ext cx="4311324" cy="1214738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236873" y="2776645"/>
            <a:ext cx="2113454" cy="300338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41270" y="1414871"/>
            <a:ext cx="4640474" cy="4626152"/>
            <a:chOff x="4741270" y="1610358"/>
            <a:chExt cx="4640474" cy="4626152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270" y="1610358"/>
              <a:ext cx="2457450" cy="3324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Snagit_SNG80B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8720" y="4724751"/>
              <a:ext cx="2129774" cy="151175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7" name="Rounded Rectangle 16"/>
            <p:cNvSpPr/>
            <p:nvPr/>
          </p:nvSpPr>
          <p:spPr>
            <a:xfrm>
              <a:off x="4741270" y="4724751"/>
              <a:ext cx="2457450" cy="209832"/>
            </a:xfrm>
            <a:prstGeom prst="roundRect">
              <a:avLst/>
            </a:prstGeom>
            <a:noFill/>
            <a:ln w="31750">
              <a:solidFill>
                <a:schemeClr val="accent4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17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98720" y="5180960"/>
              <a:ext cx="1730783" cy="258813"/>
            </a:xfrm>
            <a:prstGeom prst="roundRect">
              <a:avLst/>
            </a:prstGeom>
            <a:noFill/>
            <a:ln w="31750">
              <a:solidFill>
                <a:schemeClr val="accent4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17" dirty="0"/>
            </a:p>
          </p:txBody>
        </p:sp>
        <p:sp>
          <p:nvSpPr>
            <p:cNvPr id="19" name="Oval 29"/>
            <p:cNvSpPr/>
            <p:nvPr/>
          </p:nvSpPr>
          <p:spPr bwMode="grayWhite">
            <a:xfrm>
              <a:off x="8970264" y="5104626"/>
              <a:ext cx="411480" cy="411480"/>
            </a:xfrm>
            <a:prstGeom prst="ellipse">
              <a:avLst/>
            </a:prstGeom>
            <a:gradFill>
              <a:gsLst>
                <a:gs pos="74000">
                  <a:srgbClr val="FBE8D9"/>
                </a:gs>
                <a:gs pos="11000">
                  <a:schemeClr val="accent4">
                    <a:lumMod val="60000"/>
                    <a:lumOff val="40000"/>
                  </a:schemeClr>
                </a:gs>
              </a:gsLst>
              <a:lin ang="14400000" scaled="0"/>
            </a:gradFill>
            <a:ln w="3175">
              <a:solidFill>
                <a:schemeClr val="accent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lvl="0" algn="ctr" defTabSz="1289050"/>
              <a:r>
                <a:rPr lang="en-US" sz="1600" b="1" noProof="0" dirty="0" smtClean="0">
                  <a:solidFill>
                    <a:schemeClr val="accent4"/>
                  </a:solidFill>
                </a:rPr>
                <a:t>13</a:t>
              </a:r>
              <a:endParaRPr lang="en-US" sz="1600" b="1" noProof="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7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9456"/>
            <a:ext cx="8513064" cy="329184"/>
          </a:xfrm>
        </p:spPr>
        <p:txBody>
          <a:bodyPr/>
          <a:lstStyle/>
          <a:p>
            <a:r>
              <a:rPr lang="en-US" dirty="0" smtClean="0"/>
              <a:t>Document Requirements (Cont.)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199" y="877824"/>
            <a:ext cx="5641848" cy="5440680"/>
          </a:xfrm>
        </p:spPr>
        <p:txBody>
          <a:bodyPr/>
          <a:lstStyle/>
          <a:p>
            <a:pPr>
              <a:buFont typeface="+mj-lt"/>
              <a:buAutoNum type="arabicPeriod" startAt="14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Title</a:t>
            </a:r>
            <a:r>
              <a:rPr lang="en-US" dirty="0"/>
              <a:t> </a:t>
            </a:r>
            <a:r>
              <a:rPr lang="en-US" dirty="0" smtClean="0"/>
              <a:t>field</a:t>
            </a:r>
            <a:r>
              <a:rPr lang="en-US" dirty="0"/>
              <a:t>, enter [Stream Live Video].</a:t>
            </a:r>
          </a:p>
          <a:p>
            <a:pPr>
              <a:buFont typeface="+mj-lt"/>
              <a:buAutoNum type="arabicPeriod" startAt="14"/>
            </a:pPr>
            <a:endParaRPr lang="en-US" dirty="0"/>
          </a:p>
          <a:p>
            <a:pPr>
              <a:buFont typeface="+mj-lt"/>
              <a:buAutoNum type="arabicPeriod" startAt="14"/>
            </a:pPr>
            <a:r>
              <a:rPr lang="en-US" dirty="0" smtClean="0"/>
              <a:t>Adjust </a:t>
            </a:r>
            <a:r>
              <a:rPr lang="en-US" dirty="0"/>
              <a:t>the other </a:t>
            </a:r>
            <a:r>
              <a:rPr lang="en-US" dirty="0" smtClean="0"/>
              <a:t>parameters, </a:t>
            </a:r>
            <a:r>
              <a:rPr lang="en-US" dirty="0"/>
              <a:t>as shown. </a:t>
            </a:r>
          </a:p>
          <a:p>
            <a:pPr>
              <a:buFont typeface="+mj-lt"/>
              <a:buAutoNum type="arabicPeriod" startAt="14"/>
            </a:pPr>
            <a:endParaRPr lang="en-US" dirty="0"/>
          </a:p>
          <a:p>
            <a:pPr>
              <a:buFont typeface="+mj-lt"/>
              <a:buAutoNum type="arabicPeriod" startAt="14"/>
            </a:pPr>
            <a:r>
              <a:rPr lang="en-US" dirty="0" smtClean="0"/>
              <a:t>Click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OK</a:t>
            </a:r>
            <a:r>
              <a:rPr lang="en-US" dirty="0"/>
              <a:t>.</a:t>
            </a:r>
          </a:p>
          <a:p>
            <a:pPr>
              <a:buAutoNum type="arabicPeriod" startAt="13"/>
            </a:pP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6" name="Snagit_SNG85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13" y="1579829"/>
            <a:ext cx="4204962" cy="3906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Rounded Rectangle 15"/>
          <p:cNvSpPr/>
          <p:nvPr/>
        </p:nvSpPr>
        <p:spPr>
          <a:xfrm>
            <a:off x="6493569" y="2406594"/>
            <a:ext cx="2407326" cy="171012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17" name="Rounded Rectangle 16"/>
          <p:cNvSpPr/>
          <p:nvPr/>
        </p:nvSpPr>
        <p:spPr>
          <a:xfrm>
            <a:off x="8224110" y="5255491"/>
            <a:ext cx="522726" cy="138545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40" name="Rounded Rectangle 39"/>
          <p:cNvSpPr/>
          <p:nvPr/>
        </p:nvSpPr>
        <p:spPr>
          <a:xfrm>
            <a:off x="6493569" y="2577606"/>
            <a:ext cx="2407326" cy="1046480"/>
          </a:xfrm>
          <a:prstGeom prst="roundRect">
            <a:avLst>
              <a:gd name="adj" fmla="val 3075"/>
            </a:avLst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41" name="Oval 29"/>
          <p:cNvSpPr/>
          <p:nvPr/>
        </p:nvSpPr>
        <p:spPr bwMode="grayWhite">
          <a:xfrm>
            <a:off x="8089024" y="2025563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dirty="0" smtClean="0">
                <a:solidFill>
                  <a:schemeClr val="accent4"/>
                </a:solidFill>
              </a:rPr>
              <a:t>14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sp>
        <p:nvSpPr>
          <p:cNvPr id="42" name="Oval 29"/>
          <p:cNvSpPr/>
          <p:nvPr/>
        </p:nvSpPr>
        <p:spPr bwMode="grayWhite">
          <a:xfrm>
            <a:off x="8814058" y="2891712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dirty="0" smtClean="0">
                <a:solidFill>
                  <a:schemeClr val="accent4"/>
                </a:solidFill>
              </a:rPr>
              <a:t>15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sp>
        <p:nvSpPr>
          <p:cNvPr id="43" name="Oval 29"/>
          <p:cNvSpPr/>
          <p:nvPr/>
        </p:nvSpPr>
        <p:spPr bwMode="grayWhite">
          <a:xfrm>
            <a:off x="7812630" y="5064927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dirty="0" smtClean="0">
                <a:solidFill>
                  <a:schemeClr val="accent4"/>
                </a:solidFill>
              </a:rPr>
              <a:t>16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RP1\AppData\Local\Temp\SNAGHTMLd1c0c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60" y="1470990"/>
            <a:ext cx="44196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513064" cy="329184"/>
          </a:xfrm>
        </p:spPr>
        <p:txBody>
          <a:bodyPr/>
          <a:lstStyle/>
          <a:p>
            <a:r>
              <a:rPr lang="en-US" dirty="0" smtClean="0"/>
              <a:t>Document Requirements (Cont.)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877824"/>
            <a:ext cx="11282658" cy="5440680"/>
          </a:xfrm>
        </p:spPr>
        <p:txBody>
          <a:bodyPr/>
          <a:lstStyle/>
          <a:p>
            <a:pPr>
              <a:buFont typeface="+mj-lt"/>
              <a:buAutoNum type="arabicPeriod" startAt="17"/>
            </a:pPr>
            <a:r>
              <a:rPr lang="en-US" dirty="0"/>
              <a:t>​‌Right-click on the Stream Live Video </a:t>
            </a:r>
            <a:r>
              <a:rPr lang="en-US" dirty="0" smtClean="0"/>
              <a:t>requirement </a:t>
            </a:r>
            <a:r>
              <a:rPr lang="en-US" dirty="0"/>
              <a:t>node and select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Insert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Insert New Parameter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12904" y="1711337"/>
            <a:ext cx="2496503" cy="3343275"/>
            <a:chOff x="4634479" y="2319886"/>
            <a:chExt cx="2496503" cy="3343275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957" y="2319886"/>
              <a:ext cx="2486025" cy="3343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ounded Rectangle 22"/>
            <p:cNvSpPr/>
            <p:nvPr/>
          </p:nvSpPr>
          <p:spPr>
            <a:xfrm>
              <a:off x="4634479" y="5389579"/>
              <a:ext cx="2496502" cy="273582"/>
            </a:xfrm>
            <a:prstGeom prst="roundRect">
              <a:avLst/>
            </a:prstGeom>
            <a:noFill/>
            <a:ln w="31750">
              <a:solidFill>
                <a:schemeClr val="accent4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17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09407" y="4303527"/>
            <a:ext cx="2603875" cy="1331527"/>
            <a:chOff x="7130982" y="4912076"/>
            <a:chExt cx="2603875" cy="1331527"/>
          </a:xfrm>
        </p:grpSpPr>
        <p:pic>
          <p:nvPicPr>
            <p:cNvPr id="25" name="Snagit_SNG8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82" y="4912076"/>
              <a:ext cx="2603875" cy="13315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6" name="Rounded Rectangle 25"/>
            <p:cNvSpPr/>
            <p:nvPr/>
          </p:nvSpPr>
          <p:spPr>
            <a:xfrm>
              <a:off x="7130983" y="5389579"/>
              <a:ext cx="2011208" cy="273582"/>
            </a:xfrm>
            <a:prstGeom prst="roundRect">
              <a:avLst/>
            </a:prstGeom>
            <a:noFill/>
            <a:ln w="31750">
              <a:solidFill>
                <a:schemeClr val="accent4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17" dirty="0"/>
            </a:p>
          </p:txBody>
        </p:sp>
        <p:sp>
          <p:nvSpPr>
            <p:cNvPr id="27" name="Oval 29"/>
            <p:cNvSpPr/>
            <p:nvPr/>
          </p:nvSpPr>
          <p:spPr bwMode="grayWhite">
            <a:xfrm>
              <a:off x="9131996" y="5134857"/>
              <a:ext cx="411480" cy="411480"/>
            </a:xfrm>
            <a:prstGeom prst="ellipse">
              <a:avLst/>
            </a:prstGeom>
            <a:gradFill>
              <a:gsLst>
                <a:gs pos="74000">
                  <a:srgbClr val="FBE8D9"/>
                </a:gs>
                <a:gs pos="11000">
                  <a:schemeClr val="accent4">
                    <a:lumMod val="60000"/>
                    <a:lumOff val="40000"/>
                  </a:schemeClr>
                </a:gs>
              </a:gsLst>
              <a:lin ang="14400000" scaled="0"/>
            </a:gradFill>
            <a:ln w="3175">
              <a:solidFill>
                <a:schemeClr val="accent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lvl="0" algn="ctr" defTabSz="1289050"/>
              <a:r>
                <a:rPr lang="en-US" sz="1600" b="1" dirty="0" smtClean="0">
                  <a:solidFill>
                    <a:schemeClr val="accent4"/>
                  </a:solidFill>
                </a:rPr>
                <a:t>17</a:t>
              </a:r>
              <a:endParaRPr lang="en-US" sz="1600" b="1" noProof="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048615" y="2683565"/>
            <a:ext cx="3464289" cy="311426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</p:spTree>
    <p:extLst>
      <p:ext uri="{BB962C8B-B14F-4D97-AF65-F5344CB8AC3E}">
        <p14:creationId xmlns:p14="http://schemas.microsoft.com/office/powerpoint/2010/main" val="26917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19456"/>
            <a:ext cx="8513064" cy="329184"/>
          </a:xfrm>
        </p:spPr>
        <p:txBody>
          <a:bodyPr/>
          <a:lstStyle/>
          <a:p>
            <a:r>
              <a:rPr lang="en-US" dirty="0" smtClean="0"/>
              <a:t>Document Requirements (Cont.)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877824"/>
            <a:ext cx="11282658" cy="5440680"/>
          </a:xfrm>
        </p:spPr>
        <p:txBody>
          <a:bodyPr/>
          <a:lstStyle/>
          <a:p>
            <a:pPr>
              <a:buFont typeface="+mj-lt"/>
              <a:buAutoNum type="arabicPeriod" startAt="18"/>
            </a:pPr>
            <a:r>
              <a:rPr lang="en-US" dirty="0" smtClean="0">
                <a:sym typeface="Wingdings" panose="05000000000000000000" pitchFamily="2" charset="2"/>
              </a:rPr>
              <a:t>In </a:t>
            </a:r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Title</a:t>
            </a:r>
            <a:r>
              <a:rPr lang="en-US" dirty="0">
                <a:sym typeface="Wingdings" panose="05000000000000000000" pitchFamily="2" charset="2"/>
              </a:rPr>
              <a:t> field, enter [</a:t>
            </a:r>
            <a:r>
              <a:rPr lang="en-US" dirty="0" smtClean="0">
                <a:sym typeface="Wingdings" panose="05000000000000000000" pitchFamily="2" charset="2"/>
              </a:rPr>
              <a:t>Gigabytes]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 startAt="18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 startAt="18"/>
            </a:pPr>
            <a:r>
              <a:rPr lang="en-US" dirty="0" smtClean="0"/>
              <a:t>Switch </a:t>
            </a:r>
            <a:r>
              <a:rPr lang="en-US" dirty="0"/>
              <a:t>to the </a:t>
            </a:r>
            <a:r>
              <a:rPr lang="en-US" b="1" dirty="0">
                <a:solidFill>
                  <a:schemeClr val="accent4"/>
                </a:solidFill>
              </a:rPr>
              <a:t>Select Parameter Type </a:t>
            </a:r>
            <a:r>
              <a:rPr lang="en-US" dirty="0" smtClean="0"/>
              <a:t>tab.</a:t>
            </a:r>
          </a:p>
          <a:p>
            <a:pPr>
              <a:buFont typeface="+mj-lt"/>
              <a:buAutoNum type="arabicPeriod" startAt="18"/>
            </a:pPr>
            <a:endParaRPr lang="en-US" dirty="0"/>
          </a:p>
          <a:p>
            <a:pPr>
              <a:buFont typeface="+mj-lt"/>
              <a:buAutoNum type="arabicPeriod" startAt="18"/>
            </a:pPr>
            <a:r>
              <a:rPr lang="en-US" dirty="0" smtClean="0"/>
              <a:t>Set </a:t>
            </a:r>
            <a:r>
              <a:rPr lang="en-US" dirty="0"/>
              <a:t>the </a:t>
            </a:r>
            <a:r>
              <a:rPr lang="en-US" b="1" dirty="0"/>
              <a:t>Type</a:t>
            </a:r>
            <a:r>
              <a:rPr lang="en-US" dirty="0"/>
              <a:t> field to </a:t>
            </a:r>
            <a:r>
              <a:rPr lang="en-US" b="1" dirty="0" smtClean="0">
                <a:solidFill>
                  <a:schemeClr val="accent4"/>
                </a:solidFill>
              </a:rPr>
              <a:t>Rate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18"/>
            </a:pPr>
            <a:endParaRPr lang="en-US" dirty="0"/>
          </a:p>
          <a:p>
            <a:pPr>
              <a:buFont typeface="+mj-lt"/>
              <a:buAutoNum type="arabicPeriod" startAt="18"/>
            </a:pPr>
            <a:r>
              <a:rPr lang="en-US" dirty="0" smtClean="0"/>
              <a:t>Set </a:t>
            </a:r>
            <a:r>
              <a:rPr lang="en-US" dirty="0"/>
              <a:t>the </a:t>
            </a:r>
            <a:r>
              <a:rPr lang="en-US" b="1" dirty="0"/>
              <a:t>Display Unit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4"/>
                </a:solidFill>
              </a:rPr>
              <a:t>Per second (_s</a:t>
            </a:r>
            <a:r>
              <a:rPr lang="en-US" b="1" dirty="0" smtClean="0">
                <a:solidFill>
                  <a:schemeClr val="accent4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+mj-lt"/>
              <a:buAutoNum type="arabicPeriod" startAt="18"/>
            </a:pPr>
            <a:endParaRPr lang="en-US" dirty="0" smtClean="0">
              <a:solidFill>
                <a:schemeClr val="accent4"/>
              </a:solidFill>
            </a:endParaRPr>
          </a:p>
          <a:p>
            <a:pPr>
              <a:buAutoNum type="arabicPeriod" startAt="18"/>
            </a:pPr>
            <a:r>
              <a:rPr lang="en-US" dirty="0"/>
              <a:t>In the </a:t>
            </a:r>
            <a:r>
              <a:rPr lang="en-US" b="1" dirty="0">
                <a:solidFill>
                  <a:schemeClr val="accent4"/>
                </a:solidFill>
              </a:rPr>
              <a:t>Value</a:t>
            </a:r>
            <a:r>
              <a:rPr lang="en-US" dirty="0"/>
              <a:t> field type [1].</a:t>
            </a:r>
          </a:p>
          <a:p>
            <a:pPr>
              <a:buFont typeface="+mj-lt"/>
              <a:buAutoNum type="arabicPeriod" startAt="18"/>
            </a:pPr>
            <a:endParaRPr lang="en-US" dirty="0"/>
          </a:p>
          <a:p>
            <a:pPr>
              <a:buFont typeface="+mj-lt"/>
              <a:buAutoNum type="arabicPeriod" startAt="18"/>
            </a:pPr>
            <a:r>
              <a:rPr lang="en-US" dirty="0" smtClean="0"/>
              <a:t>Click </a:t>
            </a:r>
            <a:r>
              <a:rPr lang="en-US" b="1" dirty="0">
                <a:solidFill>
                  <a:schemeClr val="accent4"/>
                </a:solidFill>
              </a:rPr>
              <a:t>OK</a:t>
            </a:r>
            <a:r>
              <a:rPr lang="en-US" dirty="0"/>
              <a:t>.</a:t>
            </a:r>
          </a:p>
        </p:txBody>
      </p:sp>
      <p:pic>
        <p:nvPicPr>
          <p:cNvPr id="17" name="Snagit_SNG82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42" y="3864836"/>
            <a:ext cx="4369096" cy="2328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2879704" y="4451927"/>
            <a:ext cx="3104977" cy="193964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25" name="Oval 29"/>
          <p:cNvSpPr/>
          <p:nvPr/>
        </p:nvSpPr>
        <p:spPr bwMode="grayWhite">
          <a:xfrm>
            <a:off x="4779764" y="4112713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noProof="0" dirty="0" smtClean="0">
                <a:solidFill>
                  <a:schemeClr val="accent4"/>
                </a:solidFill>
              </a:rPr>
              <a:t>18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038" y="1145015"/>
            <a:ext cx="5217837" cy="42956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Rounded Rectangle 19"/>
          <p:cNvSpPr/>
          <p:nvPr/>
        </p:nvSpPr>
        <p:spPr>
          <a:xfrm>
            <a:off x="7811922" y="1499868"/>
            <a:ext cx="1567451" cy="274320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21" name="Rounded Rectangle 20"/>
          <p:cNvSpPr/>
          <p:nvPr/>
        </p:nvSpPr>
        <p:spPr>
          <a:xfrm>
            <a:off x="8349095" y="2336379"/>
            <a:ext cx="360399" cy="161589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22" name="Rounded Rectangle 21"/>
          <p:cNvSpPr/>
          <p:nvPr/>
        </p:nvSpPr>
        <p:spPr>
          <a:xfrm>
            <a:off x="8349095" y="2518251"/>
            <a:ext cx="2676199" cy="253186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23" name="Rounded Rectangle 22"/>
          <p:cNvSpPr/>
          <p:nvPr/>
        </p:nvSpPr>
        <p:spPr>
          <a:xfrm>
            <a:off x="8320705" y="2883234"/>
            <a:ext cx="2704589" cy="187887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24" name="Rounded Rectangle 23"/>
          <p:cNvSpPr/>
          <p:nvPr/>
        </p:nvSpPr>
        <p:spPr>
          <a:xfrm>
            <a:off x="10690014" y="5144655"/>
            <a:ext cx="605441" cy="203200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sp>
        <p:nvSpPr>
          <p:cNvPr id="26" name="Oval 29"/>
          <p:cNvSpPr/>
          <p:nvPr/>
        </p:nvSpPr>
        <p:spPr bwMode="grayWhite">
          <a:xfrm>
            <a:off x="8373534" y="1119003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noProof="0" dirty="0" smtClean="0">
                <a:solidFill>
                  <a:schemeClr val="accent4"/>
                </a:solidFill>
              </a:rPr>
              <a:t>19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sp>
        <p:nvSpPr>
          <p:cNvPr id="27" name="Oval 29"/>
          <p:cNvSpPr/>
          <p:nvPr/>
        </p:nvSpPr>
        <p:spPr bwMode="grayWhite">
          <a:xfrm>
            <a:off x="8671725" y="2023518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dirty="0" smtClean="0">
                <a:solidFill>
                  <a:schemeClr val="accent4"/>
                </a:solidFill>
              </a:rPr>
              <a:t>20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sp>
        <p:nvSpPr>
          <p:cNvPr id="28" name="Oval 29"/>
          <p:cNvSpPr/>
          <p:nvPr/>
        </p:nvSpPr>
        <p:spPr bwMode="grayWhite">
          <a:xfrm>
            <a:off x="10990918" y="2415856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noProof="0" dirty="0" smtClean="0">
                <a:solidFill>
                  <a:schemeClr val="accent4"/>
                </a:solidFill>
              </a:rPr>
              <a:t>21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sp>
        <p:nvSpPr>
          <p:cNvPr id="29" name="Oval 29"/>
          <p:cNvSpPr/>
          <p:nvPr/>
        </p:nvSpPr>
        <p:spPr bwMode="grayWhite">
          <a:xfrm>
            <a:off x="8877465" y="2771437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noProof="0" dirty="0" smtClean="0">
                <a:solidFill>
                  <a:schemeClr val="accent4"/>
                </a:solidFill>
              </a:rPr>
              <a:t>22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sp>
        <p:nvSpPr>
          <p:cNvPr id="30" name="Oval 29"/>
          <p:cNvSpPr/>
          <p:nvPr/>
        </p:nvSpPr>
        <p:spPr bwMode="grayWhite">
          <a:xfrm>
            <a:off x="10245611" y="5047623"/>
            <a:ext cx="411480" cy="411480"/>
          </a:xfrm>
          <a:prstGeom prst="ellipse">
            <a:avLst/>
          </a:prstGeom>
          <a:gradFill>
            <a:gsLst>
              <a:gs pos="74000">
                <a:srgbClr val="FBE8D9"/>
              </a:gs>
              <a:gs pos="11000">
                <a:schemeClr val="accent4">
                  <a:lumMod val="60000"/>
                  <a:lumOff val="40000"/>
                </a:schemeClr>
              </a:gs>
            </a:gsLst>
            <a:lin ang="144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lvl="0" algn="ctr" defTabSz="1289050"/>
            <a:r>
              <a:rPr lang="en-US" sz="1600" b="1" noProof="0" dirty="0" smtClean="0">
                <a:solidFill>
                  <a:schemeClr val="accent4"/>
                </a:solidFill>
              </a:rPr>
              <a:t>23</a:t>
            </a:r>
            <a:endParaRPr lang="en-US" sz="1600" b="1" noProof="0" dirty="0">
              <a:solidFill>
                <a:schemeClr val="accent4"/>
              </a:solidFill>
            </a:endParaRPr>
          </a:p>
        </p:txBody>
      </p:sp>
      <p:sp>
        <p:nvSpPr>
          <p:cNvPr id="18" name="Shape 17"/>
          <p:cNvSpPr>
            <a:spLocks/>
          </p:cNvSpPr>
          <p:nvPr/>
        </p:nvSpPr>
        <p:spPr>
          <a:xfrm rot="11023775" flipH="1" flipV="1">
            <a:off x="5766553" y="3138706"/>
            <a:ext cx="853484" cy="658149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 bwMode="gray">
          <a:xfrm>
            <a:off x="572250" y="2221370"/>
            <a:ext cx="2989405" cy="3896941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10" dirty="0"/>
          </a:p>
        </p:txBody>
      </p:sp>
      <p:sp>
        <p:nvSpPr>
          <p:cNvPr id="65" name="Rectangle 64"/>
          <p:cNvSpPr/>
          <p:nvPr/>
        </p:nvSpPr>
        <p:spPr bwMode="white">
          <a:xfrm>
            <a:off x="2035629" y="631371"/>
            <a:ext cx="8534400" cy="4865915"/>
          </a:xfrm>
          <a:prstGeom prst="rect">
            <a:avLst/>
          </a:prstGeom>
          <a:solidFill>
            <a:schemeClr val="bg1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7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9" b="13750"/>
          <a:stretch/>
        </p:blipFill>
        <p:spPr>
          <a:xfrm>
            <a:off x="556340" y="2001353"/>
            <a:ext cx="2774512" cy="35890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0" y="4449848"/>
            <a:ext cx="2774512" cy="35850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14" y="1172348"/>
            <a:ext cx="780157" cy="766307"/>
          </a:xfrm>
          <a:prstGeom prst="rect">
            <a:avLst/>
          </a:prstGeom>
          <a:effectLst/>
        </p:spPr>
      </p:pic>
      <p:grpSp>
        <p:nvGrpSpPr>
          <p:cNvPr id="69" name="Group 68"/>
          <p:cNvGrpSpPr/>
          <p:nvPr/>
        </p:nvGrpSpPr>
        <p:grpSpPr>
          <a:xfrm>
            <a:off x="2460718" y="1263423"/>
            <a:ext cx="7297524" cy="2333517"/>
            <a:chOff x="1896853" y="1007939"/>
            <a:chExt cx="5474569" cy="1750594"/>
          </a:xfrm>
          <a:solidFill>
            <a:srgbClr val="E6E6E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70" name="Group 69"/>
            <p:cNvGrpSpPr/>
            <p:nvPr/>
          </p:nvGrpSpPr>
          <p:grpSpPr>
            <a:xfrm>
              <a:off x="1896853" y="1007939"/>
              <a:ext cx="5474569" cy="1475169"/>
              <a:chOff x="2258930" y="1137479"/>
              <a:chExt cx="5261674" cy="1446300"/>
            </a:xfrm>
            <a:grpFill/>
          </p:grpSpPr>
          <p:sp>
            <p:nvSpPr>
              <p:cNvPr id="72" name="Right Arrow 71"/>
              <p:cNvSpPr/>
              <p:nvPr/>
            </p:nvSpPr>
            <p:spPr>
              <a:xfrm>
                <a:off x="6211138" y="2103576"/>
                <a:ext cx="1309466" cy="480203"/>
              </a:xfrm>
              <a:prstGeom prst="rightArrow">
                <a:avLst/>
              </a:prstGeom>
              <a:grp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258930" y="1137479"/>
                <a:ext cx="2212427" cy="56626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0" dirty="0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2498790" y="1007940"/>
              <a:ext cx="4663440" cy="1750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460718" y="3707854"/>
            <a:ext cx="7297524" cy="2367301"/>
            <a:chOff x="1896853" y="1007939"/>
            <a:chExt cx="5474569" cy="1775938"/>
          </a:xfrm>
          <a:solidFill>
            <a:srgbClr val="E6E6E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75" name="Group 74"/>
            <p:cNvGrpSpPr/>
            <p:nvPr/>
          </p:nvGrpSpPr>
          <p:grpSpPr>
            <a:xfrm>
              <a:off x="1896853" y="1007939"/>
              <a:ext cx="5474569" cy="657944"/>
              <a:chOff x="2258930" y="1137479"/>
              <a:chExt cx="5261674" cy="645068"/>
            </a:xfrm>
            <a:grpFill/>
          </p:grpSpPr>
          <p:sp>
            <p:nvSpPr>
              <p:cNvPr id="77" name="Right Arrow 76"/>
              <p:cNvSpPr/>
              <p:nvPr/>
            </p:nvSpPr>
            <p:spPr>
              <a:xfrm>
                <a:off x="6211138" y="1302344"/>
                <a:ext cx="1309466" cy="480203"/>
              </a:xfrm>
              <a:prstGeom prst="rightArrow">
                <a:avLst/>
              </a:prstGeom>
              <a:grp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0" dirty="0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2258930" y="1137479"/>
                <a:ext cx="2212427" cy="56626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0" dirty="0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2498790" y="1007940"/>
              <a:ext cx="4663440" cy="17759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0" dirty="0"/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3845213" y="1576948"/>
            <a:ext cx="2657700" cy="5438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6840"/>
            <a:r>
              <a:rPr lang="en-US" sz="1600" b="1" dirty="0">
                <a:solidFill>
                  <a:schemeClr val="bg1"/>
                </a:solidFill>
              </a:rPr>
              <a:t>Document Requirements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3792046" y="3936884"/>
            <a:ext cx="2764033" cy="7272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Create Functional Architecture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792046" y="4944541"/>
            <a:ext cx="2764033" cy="806683"/>
            <a:chOff x="2713110" y="1070284"/>
            <a:chExt cx="1849558" cy="407963"/>
          </a:xfrm>
          <a:solidFill>
            <a:schemeClr val="bg1"/>
          </a:solidFill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808" y="1113349"/>
              <a:ext cx="266521" cy="323873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85" name="Rounded Rectangle 84"/>
            <p:cNvSpPr/>
            <p:nvPr/>
          </p:nvSpPr>
          <p:spPr>
            <a:xfrm>
              <a:off x="2713110" y="1070284"/>
              <a:ext cx="1849558" cy="407963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Create Logical Architecture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878375" y="2887488"/>
            <a:ext cx="796679" cy="1605780"/>
            <a:chOff x="10878375" y="2887488"/>
            <a:chExt cx="796679" cy="1605780"/>
          </a:xfrm>
        </p:grpSpPr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11038066" y="3654004"/>
              <a:ext cx="636988" cy="156142"/>
            </a:xfrm>
            <a:custGeom>
              <a:avLst/>
              <a:gdLst>
                <a:gd name="T0" fmla="*/ 5 w 359"/>
                <a:gd name="T1" fmla="*/ 0 h 88"/>
                <a:gd name="T2" fmla="*/ 0 w 359"/>
                <a:gd name="T3" fmla="*/ 27 h 88"/>
                <a:gd name="T4" fmla="*/ 354 w 359"/>
                <a:gd name="T5" fmla="*/ 88 h 88"/>
                <a:gd name="T6" fmla="*/ 359 w 359"/>
                <a:gd name="T7" fmla="*/ 63 h 88"/>
                <a:gd name="T8" fmla="*/ 5 w 359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88">
                  <a:moveTo>
                    <a:pt x="5" y="0"/>
                  </a:moveTo>
                  <a:lnTo>
                    <a:pt x="0" y="27"/>
                  </a:lnTo>
                  <a:lnTo>
                    <a:pt x="354" y="88"/>
                  </a:lnTo>
                  <a:lnTo>
                    <a:pt x="359" y="6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11314863" y="3654004"/>
              <a:ext cx="86943" cy="177434"/>
            </a:xfrm>
            <a:custGeom>
              <a:avLst/>
              <a:gdLst>
                <a:gd name="T0" fmla="*/ 15 w 20"/>
                <a:gd name="T1" fmla="*/ 33 h 41"/>
                <a:gd name="T2" fmla="*/ 6 w 20"/>
                <a:gd name="T3" fmla="*/ 40 h 41"/>
                <a:gd name="T4" fmla="*/ 1 w 20"/>
                <a:gd name="T5" fmla="*/ 31 h 41"/>
                <a:gd name="T6" fmla="*/ 5 w 20"/>
                <a:gd name="T7" fmla="*/ 7 h 41"/>
                <a:gd name="T8" fmla="*/ 13 w 20"/>
                <a:gd name="T9" fmla="*/ 0 h 41"/>
                <a:gd name="T10" fmla="*/ 19 w 20"/>
                <a:gd name="T11" fmla="*/ 10 h 41"/>
                <a:gd name="T12" fmla="*/ 15 w 20"/>
                <a:gd name="T1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1">
                  <a:moveTo>
                    <a:pt x="15" y="33"/>
                  </a:moveTo>
                  <a:cubicBezTo>
                    <a:pt x="14" y="38"/>
                    <a:pt x="10" y="41"/>
                    <a:pt x="6" y="40"/>
                  </a:cubicBezTo>
                  <a:cubicBezTo>
                    <a:pt x="2" y="40"/>
                    <a:pt x="0" y="35"/>
                    <a:pt x="1" y="3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3"/>
                    <a:pt x="10" y="0"/>
                    <a:pt x="13" y="0"/>
                  </a:cubicBezTo>
                  <a:cubicBezTo>
                    <a:pt x="17" y="1"/>
                    <a:pt x="20" y="5"/>
                    <a:pt x="19" y="10"/>
                  </a:cubicBezTo>
                  <a:lnTo>
                    <a:pt x="15" y="33"/>
                  </a:lnTo>
                  <a:close/>
                </a:path>
              </a:pathLst>
            </a:custGeom>
            <a:solidFill>
              <a:srgbClr val="909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11449713" y="2887488"/>
              <a:ext cx="78071" cy="177434"/>
            </a:xfrm>
            <a:custGeom>
              <a:avLst/>
              <a:gdLst>
                <a:gd name="T0" fmla="*/ 29 w 44"/>
                <a:gd name="T1" fmla="*/ 100 h 100"/>
                <a:gd name="T2" fmla="*/ 0 w 44"/>
                <a:gd name="T3" fmla="*/ 95 h 100"/>
                <a:gd name="T4" fmla="*/ 17 w 44"/>
                <a:gd name="T5" fmla="*/ 0 h 100"/>
                <a:gd name="T6" fmla="*/ 44 w 44"/>
                <a:gd name="T7" fmla="*/ 5 h 100"/>
                <a:gd name="T8" fmla="*/ 29 w 44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0">
                  <a:moveTo>
                    <a:pt x="29" y="100"/>
                  </a:moveTo>
                  <a:lnTo>
                    <a:pt x="0" y="95"/>
                  </a:lnTo>
                  <a:lnTo>
                    <a:pt x="17" y="0"/>
                  </a:lnTo>
                  <a:lnTo>
                    <a:pt x="44" y="5"/>
                  </a:lnTo>
                  <a:lnTo>
                    <a:pt x="29" y="100"/>
                  </a:lnTo>
                  <a:close/>
                </a:path>
              </a:pathLst>
            </a:custGeom>
            <a:solidFill>
              <a:srgbClr val="909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90" name="Freeform 18"/>
            <p:cNvSpPr>
              <a:spLocks noEditPoints="1"/>
            </p:cNvSpPr>
            <p:nvPr/>
          </p:nvSpPr>
          <p:spPr bwMode="auto">
            <a:xfrm>
              <a:off x="11254535" y="2965559"/>
              <a:ext cx="408098" cy="402776"/>
            </a:xfrm>
            <a:custGeom>
              <a:avLst/>
              <a:gdLst>
                <a:gd name="T0" fmla="*/ 92 w 94"/>
                <a:gd name="T1" fmla="*/ 36 h 93"/>
                <a:gd name="T2" fmla="*/ 84 w 94"/>
                <a:gd name="T3" fmla="*/ 20 h 93"/>
                <a:gd name="T4" fmla="*/ 72 w 94"/>
                <a:gd name="T5" fmla="*/ 8 h 93"/>
                <a:gd name="T6" fmla="*/ 55 w 94"/>
                <a:gd name="T7" fmla="*/ 1 h 93"/>
                <a:gd name="T8" fmla="*/ 36 w 94"/>
                <a:gd name="T9" fmla="*/ 2 h 93"/>
                <a:gd name="T10" fmla="*/ 20 w 94"/>
                <a:gd name="T11" fmla="*/ 9 h 93"/>
                <a:gd name="T12" fmla="*/ 8 w 94"/>
                <a:gd name="T13" fmla="*/ 22 h 93"/>
                <a:gd name="T14" fmla="*/ 1 w 94"/>
                <a:gd name="T15" fmla="*/ 39 h 93"/>
                <a:gd name="T16" fmla="*/ 2 w 94"/>
                <a:gd name="T17" fmla="*/ 58 h 93"/>
                <a:gd name="T18" fmla="*/ 10 w 94"/>
                <a:gd name="T19" fmla="*/ 74 h 93"/>
                <a:gd name="T20" fmla="*/ 22 w 94"/>
                <a:gd name="T21" fmla="*/ 86 h 93"/>
                <a:gd name="T22" fmla="*/ 39 w 94"/>
                <a:gd name="T23" fmla="*/ 92 h 93"/>
                <a:gd name="T24" fmla="*/ 47 w 94"/>
                <a:gd name="T25" fmla="*/ 93 h 93"/>
                <a:gd name="T26" fmla="*/ 58 w 94"/>
                <a:gd name="T27" fmla="*/ 92 h 93"/>
                <a:gd name="T28" fmla="*/ 74 w 94"/>
                <a:gd name="T29" fmla="*/ 84 h 93"/>
                <a:gd name="T30" fmla="*/ 86 w 94"/>
                <a:gd name="T31" fmla="*/ 71 h 93"/>
                <a:gd name="T32" fmla="*/ 92 w 94"/>
                <a:gd name="T33" fmla="*/ 54 h 93"/>
                <a:gd name="T34" fmla="*/ 92 w 94"/>
                <a:gd name="T35" fmla="*/ 36 h 93"/>
                <a:gd name="T36" fmla="*/ 52 w 94"/>
                <a:gd name="T37" fmla="*/ 14 h 93"/>
                <a:gd name="T38" fmla="*/ 80 w 94"/>
                <a:gd name="T39" fmla="*/ 52 h 93"/>
                <a:gd name="T40" fmla="*/ 42 w 94"/>
                <a:gd name="T41" fmla="*/ 79 h 93"/>
                <a:gd name="T42" fmla="*/ 20 w 94"/>
                <a:gd name="T43" fmla="*/ 66 h 93"/>
                <a:gd name="T44" fmla="*/ 14 w 94"/>
                <a:gd name="T45" fmla="*/ 41 h 93"/>
                <a:gd name="T46" fmla="*/ 47 w 94"/>
                <a:gd name="T47" fmla="*/ 14 h 93"/>
                <a:gd name="T48" fmla="*/ 52 w 94"/>
                <a:gd name="T49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93">
                  <a:moveTo>
                    <a:pt x="92" y="36"/>
                  </a:moveTo>
                  <a:cubicBezTo>
                    <a:pt x="90" y="30"/>
                    <a:pt x="88" y="25"/>
                    <a:pt x="84" y="20"/>
                  </a:cubicBezTo>
                  <a:cubicBezTo>
                    <a:pt x="81" y="15"/>
                    <a:pt x="77" y="11"/>
                    <a:pt x="72" y="8"/>
                  </a:cubicBezTo>
                  <a:cubicBezTo>
                    <a:pt x="66" y="4"/>
                    <a:pt x="61" y="2"/>
                    <a:pt x="55" y="1"/>
                  </a:cubicBezTo>
                  <a:cubicBezTo>
                    <a:pt x="48" y="0"/>
                    <a:pt x="42" y="0"/>
                    <a:pt x="36" y="2"/>
                  </a:cubicBezTo>
                  <a:cubicBezTo>
                    <a:pt x="30" y="3"/>
                    <a:pt x="25" y="6"/>
                    <a:pt x="20" y="9"/>
                  </a:cubicBezTo>
                  <a:cubicBezTo>
                    <a:pt x="15" y="13"/>
                    <a:pt x="11" y="17"/>
                    <a:pt x="8" y="22"/>
                  </a:cubicBezTo>
                  <a:cubicBezTo>
                    <a:pt x="5" y="27"/>
                    <a:pt x="3" y="33"/>
                    <a:pt x="1" y="39"/>
                  </a:cubicBezTo>
                  <a:cubicBezTo>
                    <a:pt x="0" y="45"/>
                    <a:pt x="1" y="52"/>
                    <a:pt x="2" y="58"/>
                  </a:cubicBezTo>
                  <a:cubicBezTo>
                    <a:pt x="4" y="63"/>
                    <a:pt x="6" y="69"/>
                    <a:pt x="10" y="74"/>
                  </a:cubicBezTo>
                  <a:cubicBezTo>
                    <a:pt x="13" y="78"/>
                    <a:pt x="17" y="83"/>
                    <a:pt x="22" y="86"/>
                  </a:cubicBezTo>
                  <a:cubicBezTo>
                    <a:pt x="28" y="89"/>
                    <a:pt x="33" y="91"/>
                    <a:pt x="39" y="92"/>
                  </a:cubicBezTo>
                  <a:cubicBezTo>
                    <a:pt x="42" y="93"/>
                    <a:pt x="45" y="93"/>
                    <a:pt x="47" y="93"/>
                  </a:cubicBezTo>
                  <a:cubicBezTo>
                    <a:pt x="51" y="93"/>
                    <a:pt x="54" y="92"/>
                    <a:pt x="58" y="92"/>
                  </a:cubicBezTo>
                  <a:cubicBezTo>
                    <a:pt x="64" y="90"/>
                    <a:pt x="69" y="88"/>
                    <a:pt x="74" y="84"/>
                  </a:cubicBezTo>
                  <a:cubicBezTo>
                    <a:pt x="79" y="81"/>
                    <a:pt x="83" y="76"/>
                    <a:pt x="86" y="71"/>
                  </a:cubicBezTo>
                  <a:cubicBezTo>
                    <a:pt x="89" y="66"/>
                    <a:pt x="91" y="60"/>
                    <a:pt x="92" y="54"/>
                  </a:cubicBezTo>
                  <a:cubicBezTo>
                    <a:pt x="94" y="48"/>
                    <a:pt x="93" y="42"/>
                    <a:pt x="92" y="36"/>
                  </a:cubicBezTo>
                  <a:close/>
                  <a:moveTo>
                    <a:pt x="52" y="14"/>
                  </a:moveTo>
                  <a:cubicBezTo>
                    <a:pt x="70" y="17"/>
                    <a:pt x="83" y="34"/>
                    <a:pt x="80" y="52"/>
                  </a:cubicBezTo>
                  <a:cubicBezTo>
                    <a:pt x="77" y="70"/>
                    <a:pt x="60" y="82"/>
                    <a:pt x="42" y="79"/>
                  </a:cubicBezTo>
                  <a:cubicBezTo>
                    <a:pt x="33" y="78"/>
                    <a:pt x="25" y="73"/>
                    <a:pt x="20" y="66"/>
                  </a:cubicBezTo>
                  <a:cubicBezTo>
                    <a:pt x="15" y="59"/>
                    <a:pt x="13" y="50"/>
                    <a:pt x="14" y="41"/>
                  </a:cubicBezTo>
                  <a:cubicBezTo>
                    <a:pt x="17" y="25"/>
                    <a:pt x="31" y="14"/>
                    <a:pt x="47" y="14"/>
                  </a:cubicBezTo>
                  <a:cubicBezTo>
                    <a:pt x="49" y="14"/>
                    <a:pt x="51" y="14"/>
                    <a:pt x="52" y="1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10878375" y="3160737"/>
              <a:ext cx="523430" cy="1211876"/>
            </a:xfrm>
            <a:custGeom>
              <a:avLst/>
              <a:gdLst>
                <a:gd name="T0" fmla="*/ 32 w 295"/>
                <a:gd name="T1" fmla="*/ 563 h 683"/>
                <a:gd name="T2" fmla="*/ 0 w 295"/>
                <a:gd name="T3" fmla="*/ 683 h 683"/>
                <a:gd name="T4" fmla="*/ 66 w 295"/>
                <a:gd name="T5" fmla="*/ 602 h 683"/>
                <a:gd name="T6" fmla="*/ 295 w 295"/>
                <a:gd name="T7" fmla="*/ 98 h 683"/>
                <a:gd name="T8" fmla="*/ 295 w 295"/>
                <a:gd name="T9" fmla="*/ 95 h 683"/>
                <a:gd name="T10" fmla="*/ 286 w 295"/>
                <a:gd name="T11" fmla="*/ 0 h 683"/>
                <a:gd name="T12" fmla="*/ 32 w 295"/>
                <a:gd name="T13" fmla="*/ 56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683">
                  <a:moveTo>
                    <a:pt x="32" y="563"/>
                  </a:moveTo>
                  <a:lnTo>
                    <a:pt x="0" y="683"/>
                  </a:lnTo>
                  <a:lnTo>
                    <a:pt x="66" y="602"/>
                  </a:lnTo>
                  <a:lnTo>
                    <a:pt x="295" y="98"/>
                  </a:lnTo>
                  <a:lnTo>
                    <a:pt x="295" y="95"/>
                  </a:lnTo>
                  <a:lnTo>
                    <a:pt x="286" y="0"/>
                  </a:lnTo>
                  <a:lnTo>
                    <a:pt x="32" y="5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11462133" y="3187352"/>
              <a:ext cx="173885" cy="1305916"/>
            </a:xfrm>
            <a:custGeom>
              <a:avLst/>
              <a:gdLst>
                <a:gd name="T0" fmla="*/ 39 w 98"/>
                <a:gd name="T1" fmla="*/ 0 h 736"/>
                <a:gd name="T2" fmla="*/ 0 w 98"/>
                <a:gd name="T3" fmla="*/ 85 h 736"/>
                <a:gd name="T4" fmla="*/ 52 w 98"/>
                <a:gd name="T5" fmla="*/ 638 h 736"/>
                <a:gd name="T6" fmla="*/ 91 w 98"/>
                <a:gd name="T7" fmla="*/ 736 h 736"/>
                <a:gd name="T8" fmla="*/ 98 w 98"/>
                <a:gd name="T9" fmla="*/ 612 h 736"/>
                <a:gd name="T10" fmla="*/ 39 w 98"/>
                <a:gd name="T11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736">
                  <a:moveTo>
                    <a:pt x="39" y="0"/>
                  </a:moveTo>
                  <a:lnTo>
                    <a:pt x="0" y="85"/>
                  </a:lnTo>
                  <a:lnTo>
                    <a:pt x="52" y="638"/>
                  </a:lnTo>
                  <a:lnTo>
                    <a:pt x="91" y="736"/>
                  </a:lnTo>
                  <a:lnTo>
                    <a:pt x="98" y="61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95" name="Freeform 21"/>
            <p:cNvSpPr>
              <a:spLocks/>
            </p:cNvSpPr>
            <p:nvPr/>
          </p:nvSpPr>
          <p:spPr bwMode="auto">
            <a:xfrm>
              <a:off x="11353898" y="3268972"/>
              <a:ext cx="152593" cy="150819"/>
            </a:xfrm>
            <a:custGeom>
              <a:avLst/>
              <a:gdLst>
                <a:gd name="T0" fmla="*/ 33 w 35"/>
                <a:gd name="T1" fmla="*/ 20 h 35"/>
                <a:gd name="T2" fmla="*/ 15 w 35"/>
                <a:gd name="T3" fmla="*/ 34 h 35"/>
                <a:gd name="T4" fmla="*/ 1 w 35"/>
                <a:gd name="T5" fmla="*/ 15 h 35"/>
                <a:gd name="T6" fmla="*/ 20 w 35"/>
                <a:gd name="T7" fmla="*/ 2 h 35"/>
                <a:gd name="T8" fmla="*/ 33 w 35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33" y="20"/>
                  </a:moveTo>
                  <a:cubicBezTo>
                    <a:pt x="32" y="29"/>
                    <a:pt x="23" y="35"/>
                    <a:pt x="15" y="34"/>
                  </a:cubicBezTo>
                  <a:cubicBezTo>
                    <a:pt x="6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9" y="3"/>
                    <a:pt x="35" y="11"/>
                    <a:pt x="33" y="20"/>
                  </a:cubicBezTo>
                  <a:close/>
                </a:path>
              </a:pathLst>
            </a:custGeom>
            <a:solidFill>
              <a:srgbClr val="909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788911" y="2421584"/>
            <a:ext cx="1886143" cy="2071684"/>
            <a:chOff x="9788911" y="2421584"/>
            <a:chExt cx="1886143" cy="2071684"/>
          </a:xfrm>
        </p:grpSpPr>
        <p:sp>
          <p:nvSpPr>
            <p:cNvPr id="97" name="TextBox 96"/>
            <p:cNvSpPr txBox="1"/>
            <p:nvPr/>
          </p:nvSpPr>
          <p:spPr>
            <a:xfrm>
              <a:off x="9788911" y="2421584"/>
              <a:ext cx="1723169" cy="379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6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3ds" panose="02000503020000020004" pitchFamily="50" charset="0"/>
                </a:rPr>
                <a:t>Specifications</a:t>
              </a:r>
              <a:endParaRPr lang="en-US" sz="1866" dirty="0">
                <a:solidFill>
                  <a:schemeClr val="accent6">
                    <a:lumMod val="60000"/>
                    <a:lumOff val="40000"/>
                  </a:schemeClr>
                </a:solidFill>
                <a:latin typeface="3ds" panose="02000503020000020004" pitchFamily="50" charset="0"/>
              </a:endParaRPr>
            </a:p>
          </p:txBody>
        </p:sp>
        <p:sp>
          <p:nvSpPr>
            <p:cNvPr id="9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129604" y="2844904"/>
              <a:ext cx="1545450" cy="1648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0063915" y="2844903"/>
              <a:ext cx="899879" cy="1087801"/>
              <a:chOff x="1236663" y="3217863"/>
              <a:chExt cx="1725613" cy="2085974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236663" y="3217863"/>
                <a:ext cx="1725613" cy="2085974"/>
                <a:chOff x="1236663" y="3217863"/>
                <a:chExt cx="1725613" cy="2085974"/>
              </a:xfrm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1298139" y="3425825"/>
                  <a:ext cx="1602660" cy="1804988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0"/>
                  </a:lightRig>
                </a:scene3d>
                <a:sp3d>
                  <a:extrusionClr>
                    <a:schemeClr val="bg1">
                      <a:lumMod val="40000"/>
                      <a:lumOff val="60000"/>
                    </a:schemeClr>
                  </a:extrusionClr>
                  <a:contourClr>
                    <a:schemeClr val="accent2"/>
                  </a:contourClr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517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1236663" y="3217863"/>
                  <a:ext cx="1725613" cy="2085974"/>
                  <a:chOff x="1236663" y="3217863"/>
                  <a:chExt cx="1725613" cy="2085974"/>
                </a:xfrm>
              </p:grpSpPr>
              <p:sp>
                <p:nvSpPr>
                  <p:cNvPr id="125" name="Freeform 18"/>
                  <p:cNvSpPr>
                    <a:spLocks noEditPoints="1"/>
                  </p:cNvSpPr>
                  <p:nvPr/>
                </p:nvSpPr>
                <p:spPr bwMode="auto">
                  <a:xfrm>
                    <a:off x="1236664" y="3228975"/>
                    <a:ext cx="1725222" cy="2074862"/>
                  </a:xfrm>
                  <a:custGeom>
                    <a:avLst/>
                    <a:gdLst>
                      <a:gd name="T0" fmla="*/ 297 w 314"/>
                      <a:gd name="T1" fmla="*/ 377 h 377"/>
                      <a:gd name="T2" fmla="*/ 17 w 314"/>
                      <a:gd name="T3" fmla="*/ 377 h 377"/>
                      <a:gd name="T4" fmla="*/ 0 w 314"/>
                      <a:gd name="T5" fmla="*/ 360 h 377"/>
                      <a:gd name="T6" fmla="*/ 0 w 314"/>
                      <a:gd name="T7" fmla="*/ 17 h 377"/>
                      <a:gd name="T8" fmla="*/ 17 w 314"/>
                      <a:gd name="T9" fmla="*/ 0 h 377"/>
                      <a:gd name="T10" fmla="*/ 297 w 314"/>
                      <a:gd name="T11" fmla="*/ 0 h 377"/>
                      <a:gd name="T12" fmla="*/ 314 w 314"/>
                      <a:gd name="T13" fmla="*/ 17 h 377"/>
                      <a:gd name="T14" fmla="*/ 314 w 314"/>
                      <a:gd name="T15" fmla="*/ 360 h 377"/>
                      <a:gd name="T16" fmla="*/ 297 w 314"/>
                      <a:gd name="T17" fmla="*/ 377 h 377"/>
                      <a:gd name="T18" fmla="*/ 18 w 314"/>
                      <a:gd name="T19" fmla="*/ 359 h 377"/>
                      <a:gd name="T20" fmla="*/ 296 w 314"/>
                      <a:gd name="T21" fmla="*/ 359 h 377"/>
                      <a:gd name="T22" fmla="*/ 296 w 314"/>
                      <a:gd name="T23" fmla="*/ 18 h 377"/>
                      <a:gd name="T24" fmla="*/ 18 w 314"/>
                      <a:gd name="T25" fmla="*/ 18 h 377"/>
                      <a:gd name="T26" fmla="*/ 18 w 314"/>
                      <a:gd name="T27" fmla="*/ 359 h 3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14" h="377">
                        <a:moveTo>
                          <a:pt x="297" y="377"/>
                        </a:moveTo>
                        <a:cubicBezTo>
                          <a:pt x="17" y="377"/>
                          <a:pt x="17" y="377"/>
                          <a:pt x="17" y="377"/>
                        </a:cubicBezTo>
                        <a:cubicBezTo>
                          <a:pt x="8" y="377"/>
                          <a:pt x="0" y="370"/>
                          <a:pt x="0" y="36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8"/>
                          <a:pt x="8" y="0"/>
                          <a:pt x="17" y="0"/>
                        </a:cubicBezTo>
                        <a:cubicBezTo>
                          <a:pt x="297" y="0"/>
                          <a:pt x="297" y="0"/>
                          <a:pt x="297" y="0"/>
                        </a:cubicBezTo>
                        <a:cubicBezTo>
                          <a:pt x="307" y="0"/>
                          <a:pt x="314" y="8"/>
                          <a:pt x="314" y="17"/>
                        </a:cubicBezTo>
                        <a:cubicBezTo>
                          <a:pt x="314" y="360"/>
                          <a:pt x="314" y="360"/>
                          <a:pt x="314" y="360"/>
                        </a:cubicBezTo>
                        <a:cubicBezTo>
                          <a:pt x="314" y="370"/>
                          <a:pt x="307" y="377"/>
                          <a:pt x="297" y="377"/>
                        </a:cubicBezTo>
                        <a:close/>
                        <a:moveTo>
                          <a:pt x="18" y="359"/>
                        </a:moveTo>
                        <a:cubicBezTo>
                          <a:pt x="296" y="359"/>
                          <a:pt x="296" y="359"/>
                          <a:pt x="296" y="359"/>
                        </a:cubicBezTo>
                        <a:cubicBezTo>
                          <a:pt x="296" y="18"/>
                          <a:pt x="296" y="18"/>
                          <a:pt x="296" y="18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lnTo>
                          <a:pt x="18" y="359"/>
                        </a:lnTo>
                        <a:close/>
                      </a:path>
                    </a:pathLst>
                  </a:custGeom>
                  <a:solidFill>
                    <a:srgbClr val="A7A8A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236663" y="3217863"/>
                    <a:ext cx="1725613" cy="33496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101" name="Freeform 21"/>
              <p:cNvSpPr>
                <a:spLocks/>
              </p:cNvSpPr>
              <p:nvPr/>
            </p:nvSpPr>
            <p:spPr bwMode="auto">
              <a:xfrm>
                <a:off x="1450976" y="3751263"/>
                <a:ext cx="293688" cy="276225"/>
              </a:xfrm>
              <a:custGeom>
                <a:avLst/>
                <a:gdLst>
                  <a:gd name="T0" fmla="*/ 52 w 53"/>
                  <a:gd name="T1" fmla="*/ 0 h 50"/>
                  <a:gd name="T2" fmla="*/ 53 w 53"/>
                  <a:gd name="T3" fmla="*/ 2 h 50"/>
                  <a:gd name="T4" fmla="*/ 35 w 53"/>
                  <a:gd name="T5" fmla="*/ 21 h 50"/>
                  <a:gd name="T6" fmla="*/ 20 w 53"/>
                  <a:gd name="T7" fmla="*/ 44 h 50"/>
                  <a:gd name="T8" fmla="*/ 17 w 53"/>
                  <a:gd name="T9" fmla="*/ 46 h 50"/>
                  <a:gd name="T10" fmla="*/ 12 w 53"/>
                  <a:gd name="T11" fmla="*/ 50 h 50"/>
                  <a:gd name="T12" fmla="*/ 10 w 53"/>
                  <a:gd name="T13" fmla="*/ 44 h 50"/>
                  <a:gd name="T14" fmla="*/ 9 w 53"/>
                  <a:gd name="T15" fmla="*/ 42 h 50"/>
                  <a:gd name="T16" fmla="*/ 5 w 53"/>
                  <a:gd name="T17" fmla="*/ 34 h 50"/>
                  <a:gd name="T18" fmla="*/ 0 w 53"/>
                  <a:gd name="T19" fmla="*/ 30 h 50"/>
                  <a:gd name="T20" fmla="*/ 8 w 53"/>
                  <a:gd name="T21" fmla="*/ 26 h 50"/>
                  <a:gd name="T22" fmla="*/ 15 w 53"/>
                  <a:gd name="T23" fmla="*/ 34 h 50"/>
                  <a:gd name="T24" fmla="*/ 16 w 53"/>
                  <a:gd name="T25" fmla="*/ 37 h 50"/>
                  <a:gd name="T26" fmla="*/ 32 w 53"/>
                  <a:gd name="T27" fmla="*/ 15 h 50"/>
                  <a:gd name="T28" fmla="*/ 52 w 53"/>
                  <a:gd name="T2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50">
                    <a:moveTo>
                      <a:pt x="52" y="0"/>
                    </a:moveTo>
                    <a:cubicBezTo>
                      <a:pt x="53" y="2"/>
                      <a:pt x="53" y="2"/>
                      <a:pt x="53" y="2"/>
                    </a:cubicBezTo>
                    <a:cubicBezTo>
                      <a:pt x="48" y="6"/>
                      <a:pt x="42" y="12"/>
                      <a:pt x="35" y="21"/>
                    </a:cubicBezTo>
                    <a:cubicBezTo>
                      <a:pt x="29" y="29"/>
                      <a:pt x="23" y="37"/>
                      <a:pt x="20" y="44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5" y="48"/>
                      <a:pt x="13" y="49"/>
                      <a:pt x="12" y="50"/>
                    </a:cubicBezTo>
                    <a:cubicBezTo>
                      <a:pt x="12" y="49"/>
                      <a:pt x="11" y="47"/>
                      <a:pt x="10" y="44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8" y="38"/>
                      <a:pt x="6" y="35"/>
                      <a:pt x="5" y="34"/>
                    </a:cubicBezTo>
                    <a:cubicBezTo>
                      <a:pt x="4" y="32"/>
                      <a:pt x="2" y="31"/>
                      <a:pt x="0" y="30"/>
                    </a:cubicBezTo>
                    <a:cubicBezTo>
                      <a:pt x="3" y="27"/>
                      <a:pt x="6" y="26"/>
                      <a:pt x="8" y="26"/>
                    </a:cubicBezTo>
                    <a:cubicBezTo>
                      <a:pt x="10" y="26"/>
                      <a:pt x="12" y="29"/>
                      <a:pt x="15" y="34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20" y="29"/>
                      <a:pt x="26" y="22"/>
                      <a:pt x="32" y="15"/>
                    </a:cubicBezTo>
                    <a:cubicBezTo>
                      <a:pt x="39" y="9"/>
                      <a:pt x="46" y="3"/>
                      <a:pt x="5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450976" y="3840163"/>
                <a:ext cx="1290638" cy="1155699"/>
                <a:chOff x="1450976" y="3840163"/>
                <a:chExt cx="1290638" cy="1155699"/>
              </a:xfrm>
            </p:grpSpPr>
            <p:sp>
              <p:nvSpPr>
                <p:cNvPr id="108" name="Rectangle 20"/>
                <p:cNvSpPr>
                  <a:spLocks noChangeArrowheads="1"/>
                </p:cNvSpPr>
                <p:nvPr/>
              </p:nvSpPr>
              <p:spPr bwMode="auto">
                <a:xfrm>
                  <a:off x="1831976" y="3840163"/>
                  <a:ext cx="909638" cy="984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1976" y="4164013"/>
                  <a:ext cx="909638" cy="10001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Freeform 23"/>
                <p:cNvSpPr>
                  <a:spLocks/>
                </p:cNvSpPr>
                <p:nvPr/>
              </p:nvSpPr>
              <p:spPr bwMode="auto">
                <a:xfrm>
                  <a:off x="1450976" y="4076700"/>
                  <a:ext cx="293688" cy="274637"/>
                </a:xfrm>
                <a:custGeom>
                  <a:avLst/>
                  <a:gdLst>
                    <a:gd name="T0" fmla="*/ 52 w 53"/>
                    <a:gd name="T1" fmla="*/ 0 h 50"/>
                    <a:gd name="T2" fmla="*/ 53 w 53"/>
                    <a:gd name="T3" fmla="*/ 1 h 50"/>
                    <a:gd name="T4" fmla="*/ 35 w 53"/>
                    <a:gd name="T5" fmla="*/ 20 h 50"/>
                    <a:gd name="T6" fmla="*/ 20 w 53"/>
                    <a:gd name="T7" fmla="*/ 44 h 50"/>
                    <a:gd name="T8" fmla="*/ 17 w 53"/>
                    <a:gd name="T9" fmla="*/ 46 h 50"/>
                    <a:gd name="T10" fmla="*/ 12 w 53"/>
                    <a:gd name="T11" fmla="*/ 50 h 50"/>
                    <a:gd name="T12" fmla="*/ 10 w 53"/>
                    <a:gd name="T13" fmla="*/ 44 h 50"/>
                    <a:gd name="T14" fmla="*/ 9 w 53"/>
                    <a:gd name="T15" fmla="*/ 41 h 50"/>
                    <a:gd name="T16" fmla="*/ 5 w 53"/>
                    <a:gd name="T17" fmla="*/ 34 h 50"/>
                    <a:gd name="T18" fmla="*/ 0 w 53"/>
                    <a:gd name="T19" fmla="*/ 30 h 50"/>
                    <a:gd name="T20" fmla="*/ 8 w 53"/>
                    <a:gd name="T21" fmla="*/ 26 h 50"/>
                    <a:gd name="T22" fmla="*/ 15 w 53"/>
                    <a:gd name="T23" fmla="*/ 34 h 50"/>
                    <a:gd name="T24" fmla="*/ 16 w 53"/>
                    <a:gd name="T25" fmla="*/ 36 h 50"/>
                    <a:gd name="T26" fmla="*/ 32 w 53"/>
                    <a:gd name="T27" fmla="*/ 15 h 50"/>
                    <a:gd name="T28" fmla="*/ 52 w 53"/>
                    <a:gd name="T2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" h="50">
                      <a:moveTo>
                        <a:pt x="52" y="0"/>
                      </a:moveTo>
                      <a:cubicBezTo>
                        <a:pt x="53" y="1"/>
                        <a:pt x="53" y="1"/>
                        <a:pt x="53" y="1"/>
                      </a:cubicBezTo>
                      <a:cubicBezTo>
                        <a:pt x="48" y="6"/>
                        <a:pt x="42" y="12"/>
                        <a:pt x="35" y="20"/>
                      </a:cubicBezTo>
                      <a:cubicBezTo>
                        <a:pt x="29" y="29"/>
                        <a:pt x="23" y="37"/>
                        <a:pt x="20" y="44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5" y="48"/>
                        <a:pt x="13" y="49"/>
                        <a:pt x="12" y="50"/>
                      </a:cubicBezTo>
                      <a:cubicBezTo>
                        <a:pt x="12" y="49"/>
                        <a:pt x="11" y="47"/>
                        <a:pt x="10" y="44"/>
                      </a:cubicBezTo>
                      <a:cubicBezTo>
                        <a:pt x="9" y="41"/>
                        <a:pt x="9" y="41"/>
                        <a:pt x="9" y="41"/>
                      </a:cubicBezTo>
                      <a:cubicBezTo>
                        <a:pt x="8" y="38"/>
                        <a:pt x="6" y="35"/>
                        <a:pt x="5" y="34"/>
                      </a:cubicBezTo>
                      <a:cubicBezTo>
                        <a:pt x="4" y="32"/>
                        <a:pt x="2" y="31"/>
                        <a:pt x="0" y="30"/>
                      </a:cubicBezTo>
                      <a:cubicBezTo>
                        <a:pt x="3" y="27"/>
                        <a:pt x="6" y="26"/>
                        <a:pt x="8" y="26"/>
                      </a:cubicBezTo>
                      <a:cubicBezTo>
                        <a:pt x="10" y="26"/>
                        <a:pt x="12" y="28"/>
                        <a:pt x="15" y="34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20" y="29"/>
                        <a:pt x="26" y="22"/>
                        <a:pt x="32" y="15"/>
                      </a:cubicBezTo>
                      <a:cubicBezTo>
                        <a:pt x="39" y="8"/>
                        <a:pt x="46" y="3"/>
                        <a:pt x="5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3" name="Rectangle 24"/>
                <p:cNvSpPr>
                  <a:spLocks noChangeArrowheads="1"/>
                </p:cNvSpPr>
                <p:nvPr/>
              </p:nvSpPr>
              <p:spPr bwMode="auto">
                <a:xfrm>
                  <a:off x="1831976" y="4489450"/>
                  <a:ext cx="909638" cy="10001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25"/>
                <p:cNvSpPr>
                  <a:spLocks/>
                </p:cNvSpPr>
                <p:nvPr/>
              </p:nvSpPr>
              <p:spPr bwMode="auto">
                <a:xfrm>
                  <a:off x="1450976" y="4395788"/>
                  <a:ext cx="293688" cy="280987"/>
                </a:xfrm>
                <a:custGeom>
                  <a:avLst/>
                  <a:gdLst>
                    <a:gd name="T0" fmla="*/ 52 w 53"/>
                    <a:gd name="T1" fmla="*/ 0 h 51"/>
                    <a:gd name="T2" fmla="*/ 53 w 53"/>
                    <a:gd name="T3" fmla="*/ 2 h 51"/>
                    <a:gd name="T4" fmla="*/ 35 w 53"/>
                    <a:gd name="T5" fmla="*/ 21 h 51"/>
                    <a:gd name="T6" fmla="*/ 20 w 53"/>
                    <a:gd name="T7" fmla="*/ 45 h 51"/>
                    <a:gd name="T8" fmla="*/ 17 w 53"/>
                    <a:gd name="T9" fmla="*/ 47 h 51"/>
                    <a:gd name="T10" fmla="*/ 12 w 53"/>
                    <a:gd name="T11" fmla="*/ 51 h 51"/>
                    <a:gd name="T12" fmla="*/ 10 w 53"/>
                    <a:gd name="T13" fmla="*/ 45 h 51"/>
                    <a:gd name="T14" fmla="*/ 9 w 53"/>
                    <a:gd name="T15" fmla="*/ 42 h 51"/>
                    <a:gd name="T16" fmla="*/ 5 w 53"/>
                    <a:gd name="T17" fmla="*/ 34 h 51"/>
                    <a:gd name="T18" fmla="*/ 0 w 53"/>
                    <a:gd name="T19" fmla="*/ 31 h 51"/>
                    <a:gd name="T20" fmla="*/ 8 w 53"/>
                    <a:gd name="T21" fmla="*/ 27 h 51"/>
                    <a:gd name="T22" fmla="*/ 15 w 53"/>
                    <a:gd name="T23" fmla="*/ 35 h 51"/>
                    <a:gd name="T24" fmla="*/ 16 w 53"/>
                    <a:gd name="T25" fmla="*/ 37 h 51"/>
                    <a:gd name="T26" fmla="*/ 32 w 53"/>
                    <a:gd name="T27" fmla="*/ 16 h 51"/>
                    <a:gd name="T28" fmla="*/ 52 w 53"/>
                    <a:gd name="T29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" h="51">
                      <a:moveTo>
                        <a:pt x="52" y="0"/>
                      </a:moveTo>
                      <a:cubicBezTo>
                        <a:pt x="53" y="2"/>
                        <a:pt x="53" y="2"/>
                        <a:pt x="53" y="2"/>
                      </a:cubicBezTo>
                      <a:cubicBezTo>
                        <a:pt x="48" y="6"/>
                        <a:pt x="42" y="13"/>
                        <a:pt x="35" y="21"/>
                      </a:cubicBezTo>
                      <a:cubicBezTo>
                        <a:pt x="29" y="30"/>
                        <a:pt x="23" y="38"/>
                        <a:pt x="20" y="45"/>
                      </a:cubicBezTo>
                      <a:cubicBezTo>
                        <a:pt x="17" y="47"/>
                        <a:pt x="17" y="47"/>
                        <a:pt x="17" y="47"/>
                      </a:cubicBezTo>
                      <a:cubicBezTo>
                        <a:pt x="15" y="49"/>
                        <a:pt x="13" y="50"/>
                        <a:pt x="12" y="51"/>
                      </a:cubicBezTo>
                      <a:cubicBezTo>
                        <a:pt x="12" y="49"/>
                        <a:pt x="11" y="47"/>
                        <a:pt x="10" y="45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8" y="39"/>
                        <a:pt x="6" y="36"/>
                        <a:pt x="5" y="34"/>
                      </a:cubicBezTo>
                      <a:cubicBezTo>
                        <a:pt x="4" y="33"/>
                        <a:pt x="2" y="32"/>
                        <a:pt x="0" y="31"/>
                      </a:cubicBezTo>
                      <a:cubicBezTo>
                        <a:pt x="3" y="28"/>
                        <a:pt x="6" y="27"/>
                        <a:pt x="8" y="27"/>
                      </a:cubicBezTo>
                      <a:cubicBezTo>
                        <a:pt x="10" y="27"/>
                        <a:pt x="12" y="29"/>
                        <a:pt x="15" y="35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20" y="30"/>
                        <a:pt x="26" y="23"/>
                        <a:pt x="32" y="16"/>
                      </a:cubicBezTo>
                      <a:cubicBezTo>
                        <a:pt x="39" y="9"/>
                        <a:pt x="46" y="4"/>
                        <a:pt x="5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5" name="Rectangle 26"/>
                <p:cNvSpPr>
                  <a:spLocks noChangeArrowheads="1"/>
                </p:cNvSpPr>
                <p:nvPr/>
              </p:nvSpPr>
              <p:spPr bwMode="auto">
                <a:xfrm>
                  <a:off x="1831976" y="4808538"/>
                  <a:ext cx="909638" cy="10001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6" name="Freeform 27"/>
                <p:cNvSpPr>
                  <a:spLocks/>
                </p:cNvSpPr>
                <p:nvPr/>
              </p:nvSpPr>
              <p:spPr bwMode="auto">
                <a:xfrm>
                  <a:off x="1450976" y="4721225"/>
                  <a:ext cx="293688" cy="274637"/>
                </a:xfrm>
                <a:custGeom>
                  <a:avLst/>
                  <a:gdLst>
                    <a:gd name="T0" fmla="*/ 52 w 53"/>
                    <a:gd name="T1" fmla="*/ 0 h 50"/>
                    <a:gd name="T2" fmla="*/ 53 w 53"/>
                    <a:gd name="T3" fmla="*/ 2 h 50"/>
                    <a:gd name="T4" fmla="*/ 35 w 53"/>
                    <a:gd name="T5" fmla="*/ 21 h 50"/>
                    <a:gd name="T6" fmla="*/ 20 w 53"/>
                    <a:gd name="T7" fmla="*/ 45 h 50"/>
                    <a:gd name="T8" fmla="*/ 17 w 53"/>
                    <a:gd name="T9" fmla="*/ 47 h 50"/>
                    <a:gd name="T10" fmla="*/ 12 w 53"/>
                    <a:gd name="T11" fmla="*/ 50 h 50"/>
                    <a:gd name="T12" fmla="*/ 10 w 53"/>
                    <a:gd name="T13" fmla="*/ 45 h 50"/>
                    <a:gd name="T14" fmla="*/ 9 w 53"/>
                    <a:gd name="T15" fmla="*/ 42 h 50"/>
                    <a:gd name="T16" fmla="*/ 5 w 53"/>
                    <a:gd name="T17" fmla="*/ 34 h 50"/>
                    <a:gd name="T18" fmla="*/ 0 w 53"/>
                    <a:gd name="T19" fmla="*/ 31 h 50"/>
                    <a:gd name="T20" fmla="*/ 8 w 53"/>
                    <a:gd name="T21" fmla="*/ 26 h 50"/>
                    <a:gd name="T22" fmla="*/ 15 w 53"/>
                    <a:gd name="T23" fmla="*/ 34 h 50"/>
                    <a:gd name="T24" fmla="*/ 16 w 53"/>
                    <a:gd name="T25" fmla="*/ 37 h 50"/>
                    <a:gd name="T26" fmla="*/ 32 w 53"/>
                    <a:gd name="T27" fmla="*/ 16 h 50"/>
                    <a:gd name="T28" fmla="*/ 52 w 53"/>
                    <a:gd name="T2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" h="50">
                      <a:moveTo>
                        <a:pt x="52" y="0"/>
                      </a:moveTo>
                      <a:cubicBezTo>
                        <a:pt x="53" y="2"/>
                        <a:pt x="53" y="2"/>
                        <a:pt x="53" y="2"/>
                      </a:cubicBezTo>
                      <a:cubicBezTo>
                        <a:pt x="48" y="6"/>
                        <a:pt x="42" y="13"/>
                        <a:pt x="35" y="21"/>
                      </a:cubicBezTo>
                      <a:cubicBezTo>
                        <a:pt x="29" y="30"/>
                        <a:pt x="23" y="38"/>
                        <a:pt x="20" y="45"/>
                      </a:cubicBezTo>
                      <a:cubicBezTo>
                        <a:pt x="17" y="47"/>
                        <a:pt x="17" y="47"/>
                        <a:pt x="17" y="47"/>
                      </a:cubicBezTo>
                      <a:cubicBezTo>
                        <a:pt x="15" y="48"/>
                        <a:pt x="13" y="50"/>
                        <a:pt x="12" y="50"/>
                      </a:cubicBezTo>
                      <a:cubicBezTo>
                        <a:pt x="12" y="49"/>
                        <a:pt x="11" y="47"/>
                        <a:pt x="10" y="45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8" y="39"/>
                        <a:pt x="6" y="36"/>
                        <a:pt x="5" y="34"/>
                      </a:cubicBezTo>
                      <a:cubicBezTo>
                        <a:pt x="4" y="33"/>
                        <a:pt x="2" y="31"/>
                        <a:pt x="0" y="31"/>
                      </a:cubicBezTo>
                      <a:cubicBezTo>
                        <a:pt x="3" y="28"/>
                        <a:pt x="6" y="26"/>
                        <a:pt x="8" y="26"/>
                      </a:cubicBezTo>
                      <a:cubicBezTo>
                        <a:pt x="10" y="26"/>
                        <a:pt x="12" y="29"/>
                        <a:pt x="15" y="34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20" y="30"/>
                        <a:pt x="26" y="23"/>
                        <a:pt x="32" y="16"/>
                      </a:cubicBezTo>
                      <a:cubicBezTo>
                        <a:pt x="39" y="9"/>
                        <a:pt x="46" y="4"/>
                        <a:pt x="5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88" name="Snagit_SNG8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22" y="1418659"/>
            <a:ext cx="2511126" cy="20845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008749" y="216000"/>
            <a:ext cx="232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Include EID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27058" y="92239"/>
            <a:ext cx="10685485" cy="1088679"/>
            <a:chOff x="125503" y="91369"/>
            <a:chExt cx="10688268" cy="1088963"/>
          </a:xfrm>
        </p:grpSpPr>
        <p:sp>
          <p:nvSpPr>
            <p:cNvPr id="94" name="Rectangle 93"/>
            <p:cNvSpPr/>
            <p:nvPr/>
          </p:nvSpPr>
          <p:spPr bwMode="gray">
            <a:xfrm>
              <a:off x="8911260" y="127485"/>
              <a:ext cx="1902511" cy="986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3ds" panose="02000503020000020004" pitchFamily="50" charset="0"/>
                </a:rPr>
                <a:t>Implementing a Change</a:t>
              </a:r>
            </a:p>
          </p:txBody>
        </p:sp>
        <p:grpSp>
          <p:nvGrpSpPr>
            <p:cNvPr id="103" name="Group 102"/>
            <p:cNvGrpSpPr/>
            <p:nvPr/>
          </p:nvGrpSpPr>
          <p:grpSpPr bwMode="gray">
            <a:xfrm>
              <a:off x="7008751" y="127486"/>
              <a:ext cx="2159562" cy="986523"/>
              <a:chOff x="5257922" y="1042334"/>
              <a:chExt cx="1620089" cy="740086"/>
            </a:xfrm>
            <a:solidFill>
              <a:schemeClr val="bg1">
                <a:lumMod val="75000"/>
              </a:schemeClr>
            </a:solidFill>
          </p:grpSpPr>
          <p:sp>
            <p:nvSpPr>
              <p:cNvPr id="121" name="Rectangle 120"/>
              <p:cNvSpPr/>
              <p:nvPr/>
            </p:nvSpPr>
            <p:spPr bwMode="gray">
              <a:xfrm>
                <a:off x="5257922" y="1042334"/>
                <a:ext cx="1427254" cy="7400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3ds" panose="02000503020000020004" pitchFamily="50" charset="0"/>
                  </a:rPr>
                  <a:t>MID/</a:t>
                </a:r>
              </a:p>
              <a:p>
                <a:pPr lvl="0" algn="ctr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3ds" panose="02000503020000020004" pitchFamily="50" charset="0"/>
                  </a:rPr>
                  <a:t>Process Plan</a:t>
                </a:r>
                <a:endParaRPr lang="en-US" sz="1600" b="1" dirty="0">
                  <a:solidFill>
                    <a:schemeClr val="bg1"/>
                  </a:solidFill>
                  <a:latin typeface="3ds" panose="02000503020000020004" pitchFamily="50" charset="0"/>
                </a:endParaRPr>
              </a:p>
            </p:txBody>
          </p:sp>
          <p:sp>
            <p:nvSpPr>
              <p:cNvPr id="122" name="Isosceles Triangle 121"/>
              <p:cNvSpPr/>
              <p:nvPr/>
            </p:nvSpPr>
            <p:spPr bwMode="gray">
              <a:xfrm rot="5400000">
                <a:off x="6651239" y="1422964"/>
                <a:ext cx="243570" cy="209974"/>
              </a:xfrm>
              <a:prstGeom prst="triangl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 bwMode="gray">
            <a:xfrm>
              <a:off x="5106231" y="127486"/>
              <a:ext cx="2143168" cy="986523"/>
              <a:chOff x="3830676" y="1042334"/>
              <a:chExt cx="1607797" cy="740086"/>
            </a:xfrm>
            <a:solidFill>
              <a:schemeClr val="bg1">
                <a:lumMod val="75000"/>
              </a:schemeClr>
            </a:solidFill>
          </p:grpSpPr>
          <p:sp>
            <p:nvSpPr>
              <p:cNvPr id="119" name="Rectangle 118"/>
              <p:cNvSpPr/>
              <p:nvPr/>
            </p:nvSpPr>
            <p:spPr bwMode="gray">
              <a:xfrm>
                <a:off x="3830676" y="1042334"/>
                <a:ext cx="1427262" cy="7400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3ds" panose="02000503020000020004" pitchFamily="50" charset="0"/>
                  </a:rPr>
                  <a:t>EID Structure/</a:t>
                </a:r>
              </a:p>
              <a:p>
                <a:pPr lvl="0" algn="ctr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3ds" panose="02000503020000020004" pitchFamily="50" charset="0"/>
                  </a:rPr>
                  <a:t>CAD Model</a:t>
                </a:r>
                <a:endParaRPr lang="en-US" sz="1600" b="1" dirty="0">
                  <a:solidFill>
                    <a:schemeClr val="bg1"/>
                  </a:solidFill>
                  <a:latin typeface="3ds" panose="02000503020000020004" pitchFamily="50" charset="0"/>
                </a:endParaRPr>
              </a:p>
            </p:txBody>
          </p:sp>
          <p:sp>
            <p:nvSpPr>
              <p:cNvPr id="120" name="Isosceles Triangle 119"/>
              <p:cNvSpPr/>
              <p:nvPr/>
            </p:nvSpPr>
            <p:spPr bwMode="gray">
              <a:xfrm rot="5400000">
                <a:off x="5211701" y="1422964"/>
                <a:ext cx="243570" cy="209974"/>
              </a:xfrm>
              <a:prstGeom prst="triangl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 bwMode="gray">
            <a:xfrm>
              <a:off x="3203718" y="127483"/>
              <a:ext cx="2155146" cy="986522"/>
              <a:chOff x="2403418" y="1042332"/>
              <a:chExt cx="1616783" cy="740085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Rectangle 110"/>
              <p:cNvSpPr/>
              <p:nvPr/>
            </p:nvSpPr>
            <p:spPr bwMode="gray">
              <a:xfrm>
                <a:off x="2403418" y="1042332"/>
                <a:ext cx="1427257" cy="740085"/>
              </a:xfrm>
              <a:prstGeom prst="rect">
                <a:avLst/>
              </a:prstGeom>
              <a:solidFill>
                <a:srgbClr val="45B4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3ds" panose="02000503020000020004" pitchFamily="50" charset="0"/>
                  </a:rPr>
                  <a:t>RFLP</a:t>
                </a:r>
                <a:endParaRPr lang="en-US" sz="1800" dirty="0">
                  <a:solidFill>
                    <a:schemeClr val="bg1"/>
                  </a:solidFill>
                  <a:latin typeface="3ds" panose="02000503020000020004" pitchFamily="50" charset="0"/>
                </a:endParaRPr>
              </a:p>
            </p:txBody>
          </p:sp>
          <p:sp>
            <p:nvSpPr>
              <p:cNvPr id="118" name="Isosceles Triangle 117"/>
              <p:cNvSpPr/>
              <p:nvPr/>
            </p:nvSpPr>
            <p:spPr bwMode="gray">
              <a:xfrm rot="5400000">
                <a:off x="3793429" y="1422964"/>
                <a:ext cx="243570" cy="209974"/>
              </a:xfrm>
              <a:prstGeom prst="triangle">
                <a:avLst/>
              </a:prstGeom>
              <a:solidFill>
                <a:srgbClr val="45B4FF"/>
              </a:solidFill>
              <a:ln>
                <a:solidFill>
                  <a:srgbClr val="45B4FF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1301200" y="127483"/>
              <a:ext cx="1902516" cy="9865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3ds" panose="02000503020000020004" pitchFamily="50" charset="0"/>
                </a:rPr>
                <a:t>Collaboration Tasks</a:t>
              </a:r>
              <a:endParaRPr lang="en-US" sz="1600" b="1" dirty="0">
                <a:solidFill>
                  <a:schemeClr val="bg1"/>
                </a:solidFill>
                <a:latin typeface="3ds" panose="02000503020000020004" pitchFamily="50" charset="0"/>
              </a:endParaRPr>
            </a:p>
          </p:txBody>
        </p:sp>
        <p:sp>
          <p:nvSpPr>
            <p:cNvPr id="107" name="Isosceles Triangle 106"/>
            <p:cNvSpPr/>
            <p:nvPr/>
          </p:nvSpPr>
          <p:spPr>
            <a:xfrm rot="5400000">
              <a:off x="3164032" y="634862"/>
              <a:ext cx="324675" cy="27989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3" y="91369"/>
              <a:ext cx="1064583" cy="1088963"/>
            </a:xfrm>
            <a:prstGeom prst="rect">
              <a:avLst/>
            </a:prstGeom>
          </p:spPr>
        </p:pic>
      </p:grpSp>
      <p:pic>
        <p:nvPicPr>
          <p:cNvPr id="123" name="Picture 1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08" y="3976959"/>
            <a:ext cx="2450944" cy="1759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1" name="Text Placeholder 243"/>
          <p:cNvSpPr txBox="1">
            <a:spLocks/>
          </p:cNvSpPr>
          <p:nvPr/>
        </p:nvSpPr>
        <p:spPr>
          <a:xfrm>
            <a:off x="1046858" y="3321048"/>
            <a:ext cx="1477236" cy="364273"/>
          </a:xfrm>
          <a:prstGeom prst="rect">
            <a:avLst/>
          </a:prstGeom>
        </p:spPr>
        <p:txBody>
          <a:bodyPr/>
          <a:lstStyle>
            <a:lvl1pPr marL="0" indent="0" algn="l" defTabSz="927858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093" indent="0" algn="l" defTabSz="927858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8185" indent="0" algn="l" defTabSz="927858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278" indent="0" algn="l" defTabSz="927858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9967" indent="-231965" algn="l" defTabSz="927858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4646" indent="-232241" algn="l" defTabSz="9289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9128" indent="-232241" algn="l" defTabSz="9289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3610" indent="-232241" algn="l" defTabSz="9289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48091" indent="-232241" algn="l" defTabSz="9289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Requirements</a:t>
            </a:r>
            <a:endParaRPr lang="en-US" sz="1000" dirty="0"/>
          </a:p>
        </p:txBody>
      </p:sp>
      <p:grpSp>
        <p:nvGrpSpPr>
          <p:cNvPr id="252" name="Group 251"/>
          <p:cNvGrpSpPr/>
          <p:nvPr/>
        </p:nvGrpSpPr>
        <p:grpSpPr>
          <a:xfrm>
            <a:off x="1532091" y="2839323"/>
            <a:ext cx="479384" cy="496186"/>
            <a:chOff x="663549" y="963362"/>
            <a:chExt cx="988758" cy="943866"/>
          </a:xfrm>
        </p:grpSpPr>
        <p:grpSp>
          <p:nvGrpSpPr>
            <p:cNvPr id="253" name="Group 252"/>
            <p:cNvGrpSpPr/>
            <p:nvPr/>
          </p:nvGrpSpPr>
          <p:grpSpPr>
            <a:xfrm>
              <a:off x="663549" y="1478910"/>
              <a:ext cx="988758" cy="428318"/>
              <a:chOff x="2002091" y="1385630"/>
              <a:chExt cx="1136651" cy="492383"/>
            </a:xfrm>
          </p:grpSpPr>
          <p:sp>
            <p:nvSpPr>
              <p:cNvPr id="259" name="Freeform 18"/>
              <p:cNvSpPr>
                <a:spLocks/>
              </p:cNvSpPr>
              <p:nvPr/>
            </p:nvSpPr>
            <p:spPr bwMode="auto">
              <a:xfrm>
                <a:off x="2002091" y="1385630"/>
                <a:ext cx="1136651" cy="286809"/>
              </a:xfrm>
              <a:custGeom>
                <a:avLst/>
                <a:gdLst>
                  <a:gd name="T0" fmla="*/ 318 w 324"/>
                  <a:gd name="T1" fmla="*/ 58 h 81"/>
                  <a:gd name="T2" fmla="*/ 294 w 324"/>
                  <a:gd name="T3" fmla="*/ 6 h 81"/>
                  <a:gd name="T4" fmla="*/ 283 w 324"/>
                  <a:gd name="T5" fmla="*/ 0 h 81"/>
                  <a:gd name="T6" fmla="*/ 41 w 324"/>
                  <a:gd name="T7" fmla="*/ 0 h 81"/>
                  <a:gd name="T8" fmla="*/ 29 w 324"/>
                  <a:gd name="T9" fmla="*/ 6 h 81"/>
                  <a:gd name="T10" fmla="*/ 6 w 324"/>
                  <a:gd name="T11" fmla="*/ 58 h 81"/>
                  <a:gd name="T12" fmla="*/ 18 w 324"/>
                  <a:gd name="T13" fmla="*/ 81 h 81"/>
                  <a:gd name="T14" fmla="*/ 306 w 324"/>
                  <a:gd name="T15" fmla="*/ 81 h 81"/>
                  <a:gd name="T16" fmla="*/ 318 w 324"/>
                  <a:gd name="T17" fmla="*/ 5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4" h="81">
                    <a:moveTo>
                      <a:pt x="318" y="58"/>
                    </a:moveTo>
                    <a:cubicBezTo>
                      <a:pt x="311" y="43"/>
                      <a:pt x="294" y="6"/>
                      <a:pt x="294" y="6"/>
                    </a:cubicBezTo>
                    <a:cubicBezTo>
                      <a:pt x="294" y="6"/>
                      <a:pt x="292" y="0"/>
                      <a:pt x="283" y="0"/>
                    </a:cubicBezTo>
                    <a:cubicBezTo>
                      <a:pt x="279" y="0"/>
                      <a:pt x="45" y="0"/>
                      <a:pt x="41" y="0"/>
                    </a:cubicBezTo>
                    <a:cubicBezTo>
                      <a:pt x="32" y="0"/>
                      <a:pt x="29" y="6"/>
                      <a:pt x="29" y="6"/>
                    </a:cubicBezTo>
                    <a:cubicBezTo>
                      <a:pt x="29" y="6"/>
                      <a:pt x="13" y="43"/>
                      <a:pt x="6" y="58"/>
                    </a:cubicBezTo>
                    <a:cubicBezTo>
                      <a:pt x="0" y="71"/>
                      <a:pt x="7" y="81"/>
                      <a:pt x="18" y="81"/>
                    </a:cubicBezTo>
                    <a:cubicBezTo>
                      <a:pt x="306" y="81"/>
                      <a:pt x="306" y="81"/>
                      <a:pt x="306" y="81"/>
                    </a:cubicBezTo>
                    <a:cubicBezTo>
                      <a:pt x="317" y="81"/>
                      <a:pt x="324" y="71"/>
                      <a:pt x="318" y="58"/>
                    </a:cubicBezTo>
                    <a:close/>
                  </a:path>
                </a:pathLst>
              </a:custGeom>
              <a:gradFill>
                <a:gsLst>
                  <a:gs pos="75000">
                    <a:srgbClr val="E67321"/>
                  </a:gs>
                  <a:gs pos="8000">
                    <a:srgbClr val="F18B1F"/>
                  </a:gs>
                  <a:gs pos="100000">
                    <a:srgbClr val="D75842"/>
                  </a:gs>
                  <a:gs pos="0">
                    <a:srgbClr val="D64F35"/>
                  </a:gs>
                  <a:gs pos="88000">
                    <a:srgbClr val="D95926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Freeform 17"/>
              <p:cNvSpPr>
                <a:spLocks/>
              </p:cNvSpPr>
              <p:nvPr/>
            </p:nvSpPr>
            <p:spPr bwMode="auto">
              <a:xfrm>
                <a:off x="2010076" y="1576767"/>
                <a:ext cx="1108740" cy="301246"/>
              </a:xfrm>
              <a:custGeom>
                <a:avLst/>
                <a:gdLst>
                  <a:gd name="T0" fmla="*/ 9 w 316"/>
                  <a:gd name="T1" fmla="*/ 0 h 85"/>
                  <a:gd name="T2" fmla="*/ 0 w 316"/>
                  <a:gd name="T3" fmla="*/ 14 h 85"/>
                  <a:gd name="T4" fmla="*/ 0 w 316"/>
                  <a:gd name="T5" fmla="*/ 51 h 85"/>
                  <a:gd name="T6" fmla="*/ 0 w 316"/>
                  <a:gd name="T7" fmla="*/ 58 h 85"/>
                  <a:gd name="T8" fmla="*/ 0 w 316"/>
                  <a:gd name="T9" fmla="*/ 65 h 85"/>
                  <a:gd name="T10" fmla="*/ 20 w 316"/>
                  <a:gd name="T11" fmla="*/ 85 h 85"/>
                  <a:gd name="T12" fmla="*/ 296 w 316"/>
                  <a:gd name="T13" fmla="*/ 85 h 85"/>
                  <a:gd name="T14" fmla="*/ 316 w 316"/>
                  <a:gd name="T15" fmla="*/ 65 h 85"/>
                  <a:gd name="T16" fmla="*/ 316 w 316"/>
                  <a:gd name="T17" fmla="*/ 58 h 85"/>
                  <a:gd name="T18" fmla="*/ 316 w 316"/>
                  <a:gd name="T19" fmla="*/ 51 h 85"/>
                  <a:gd name="T20" fmla="*/ 316 w 316"/>
                  <a:gd name="T21" fmla="*/ 16 h 85"/>
                  <a:gd name="T22" fmla="*/ 298 w 316"/>
                  <a:gd name="T23" fmla="*/ 0 h 85"/>
                  <a:gd name="T24" fmla="*/ 9 w 316"/>
                  <a:gd name="T2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6" h="85">
                    <a:moveTo>
                      <a:pt x="9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6"/>
                      <a:pt x="9" y="85"/>
                      <a:pt x="20" y="85"/>
                    </a:cubicBezTo>
                    <a:cubicBezTo>
                      <a:pt x="296" y="85"/>
                      <a:pt x="296" y="85"/>
                      <a:pt x="296" y="85"/>
                    </a:cubicBezTo>
                    <a:cubicBezTo>
                      <a:pt x="307" y="85"/>
                      <a:pt x="316" y="76"/>
                      <a:pt x="316" y="65"/>
                    </a:cubicBezTo>
                    <a:cubicBezTo>
                      <a:pt x="316" y="58"/>
                      <a:pt x="316" y="58"/>
                      <a:pt x="316" y="58"/>
                    </a:cubicBezTo>
                    <a:cubicBezTo>
                      <a:pt x="316" y="51"/>
                      <a:pt x="316" y="51"/>
                      <a:pt x="316" y="51"/>
                    </a:cubicBezTo>
                    <a:cubicBezTo>
                      <a:pt x="316" y="16"/>
                      <a:pt x="316" y="16"/>
                      <a:pt x="316" y="16"/>
                    </a:cubicBezTo>
                    <a:cubicBezTo>
                      <a:pt x="298" y="0"/>
                      <a:pt x="298" y="0"/>
                      <a:pt x="29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adFill flip="none" rotWithShape="1">
                <a:gsLst>
                  <a:gs pos="75000">
                    <a:srgbClr val="E67321"/>
                  </a:gs>
                  <a:gs pos="8000">
                    <a:srgbClr val="F18B1F"/>
                  </a:gs>
                  <a:gs pos="100000">
                    <a:srgbClr val="D75842"/>
                  </a:gs>
                  <a:gs pos="0">
                    <a:srgbClr val="D64F35"/>
                  </a:gs>
                  <a:gs pos="88000">
                    <a:srgbClr val="D95926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Line 20"/>
              <p:cNvSpPr>
                <a:spLocks noChangeShapeType="1"/>
              </p:cNvSpPr>
              <p:nvPr/>
            </p:nvSpPr>
            <p:spPr bwMode="auto">
              <a:xfrm>
                <a:off x="2570417" y="1632979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Line 21"/>
              <p:cNvSpPr>
                <a:spLocks noChangeShapeType="1"/>
              </p:cNvSpPr>
              <p:nvPr/>
            </p:nvSpPr>
            <p:spPr bwMode="auto">
              <a:xfrm>
                <a:off x="2570417" y="1632979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Freeform 19"/>
              <p:cNvSpPr>
                <a:spLocks/>
              </p:cNvSpPr>
              <p:nvPr/>
            </p:nvSpPr>
            <p:spPr bwMode="auto">
              <a:xfrm>
                <a:off x="2040589" y="1413541"/>
                <a:ext cx="1059655" cy="230024"/>
              </a:xfrm>
              <a:custGeom>
                <a:avLst/>
                <a:gdLst>
                  <a:gd name="T0" fmla="*/ 7 w 302"/>
                  <a:gd name="T1" fmla="*/ 65 h 65"/>
                  <a:gd name="T2" fmla="*/ 1 w 302"/>
                  <a:gd name="T3" fmla="*/ 63 h 65"/>
                  <a:gd name="T4" fmla="*/ 2 w 302"/>
                  <a:gd name="T5" fmla="*/ 54 h 65"/>
                  <a:gd name="T6" fmla="*/ 26 w 302"/>
                  <a:gd name="T7" fmla="*/ 1 h 65"/>
                  <a:gd name="T8" fmla="*/ 26 w 302"/>
                  <a:gd name="T9" fmla="*/ 1 h 65"/>
                  <a:gd name="T10" fmla="*/ 30 w 302"/>
                  <a:gd name="T11" fmla="*/ 0 h 65"/>
                  <a:gd name="T12" fmla="*/ 272 w 302"/>
                  <a:gd name="T13" fmla="*/ 0 h 65"/>
                  <a:gd name="T14" fmla="*/ 276 w 302"/>
                  <a:gd name="T15" fmla="*/ 1 h 65"/>
                  <a:gd name="T16" fmla="*/ 276 w 302"/>
                  <a:gd name="T17" fmla="*/ 1 h 65"/>
                  <a:gd name="T18" fmla="*/ 300 w 302"/>
                  <a:gd name="T19" fmla="*/ 54 h 65"/>
                  <a:gd name="T20" fmla="*/ 300 w 302"/>
                  <a:gd name="T21" fmla="*/ 63 h 65"/>
                  <a:gd name="T22" fmla="*/ 295 w 302"/>
                  <a:gd name="T23" fmla="*/ 65 h 65"/>
                  <a:gd name="T24" fmla="*/ 7 w 302"/>
                  <a:gd name="T2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2" h="65">
                    <a:moveTo>
                      <a:pt x="7" y="65"/>
                    </a:moveTo>
                    <a:cubicBezTo>
                      <a:pt x="5" y="65"/>
                      <a:pt x="3" y="65"/>
                      <a:pt x="1" y="63"/>
                    </a:cubicBezTo>
                    <a:cubicBezTo>
                      <a:pt x="0" y="61"/>
                      <a:pt x="0" y="57"/>
                      <a:pt x="2" y="54"/>
                    </a:cubicBezTo>
                    <a:cubicBezTo>
                      <a:pt x="9" y="38"/>
                      <a:pt x="25" y="2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7" y="0"/>
                      <a:pt x="30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5" y="0"/>
                      <a:pt x="276" y="1"/>
                      <a:pt x="276" y="1"/>
                    </a:cubicBezTo>
                    <a:cubicBezTo>
                      <a:pt x="276" y="1"/>
                      <a:pt x="276" y="1"/>
                      <a:pt x="276" y="1"/>
                    </a:cubicBezTo>
                    <a:cubicBezTo>
                      <a:pt x="276" y="2"/>
                      <a:pt x="293" y="38"/>
                      <a:pt x="300" y="54"/>
                    </a:cubicBezTo>
                    <a:cubicBezTo>
                      <a:pt x="301" y="57"/>
                      <a:pt x="302" y="61"/>
                      <a:pt x="300" y="63"/>
                    </a:cubicBezTo>
                    <a:cubicBezTo>
                      <a:pt x="299" y="65"/>
                      <a:pt x="297" y="65"/>
                      <a:pt x="295" y="65"/>
                    </a:cubicBezTo>
                    <a:lnTo>
                      <a:pt x="7" y="65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D3D3D3"/>
                  </a:gs>
                  <a:gs pos="15000">
                    <a:srgbClr val="F2F2F2"/>
                  </a:gs>
                  <a:gs pos="88000">
                    <a:srgbClr val="F2F2F2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Freeform 10"/>
              <p:cNvSpPr>
                <a:spLocks/>
              </p:cNvSpPr>
              <p:nvPr/>
            </p:nvSpPr>
            <p:spPr bwMode="auto">
              <a:xfrm>
                <a:off x="2250376" y="1697807"/>
                <a:ext cx="80706" cy="122451"/>
              </a:xfrm>
              <a:custGeom>
                <a:avLst/>
                <a:gdLst>
                  <a:gd name="T0" fmla="*/ 20 w 21"/>
                  <a:gd name="T1" fmla="*/ 0 h 32"/>
                  <a:gd name="T2" fmla="*/ 20 w 21"/>
                  <a:gd name="T3" fmla="*/ 5 h 32"/>
                  <a:gd name="T4" fmla="*/ 7 w 21"/>
                  <a:gd name="T5" fmla="*/ 5 h 32"/>
                  <a:gd name="T6" fmla="*/ 7 w 21"/>
                  <a:gd name="T7" fmla="*/ 13 h 32"/>
                  <a:gd name="T8" fmla="*/ 19 w 21"/>
                  <a:gd name="T9" fmla="*/ 13 h 32"/>
                  <a:gd name="T10" fmla="*/ 19 w 21"/>
                  <a:gd name="T11" fmla="*/ 18 h 32"/>
                  <a:gd name="T12" fmla="*/ 7 w 21"/>
                  <a:gd name="T13" fmla="*/ 18 h 32"/>
                  <a:gd name="T14" fmla="*/ 7 w 21"/>
                  <a:gd name="T15" fmla="*/ 24 h 32"/>
                  <a:gd name="T16" fmla="*/ 8 w 21"/>
                  <a:gd name="T17" fmla="*/ 27 h 32"/>
                  <a:gd name="T18" fmla="*/ 11 w 21"/>
                  <a:gd name="T19" fmla="*/ 27 h 32"/>
                  <a:gd name="T20" fmla="*/ 21 w 21"/>
                  <a:gd name="T21" fmla="*/ 27 h 32"/>
                  <a:gd name="T22" fmla="*/ 21 w 21"/>
                  <a:gd name="T23" fmla="*/ 32 h 32"/>
                  <a:gd name="T24" fmla="*/ 11 w 21"/>
                  <a:gd name="T25" fmla="*/ 32 h 32"/>
                  <a:gd name="T26" fmla="*/ 6 w 21"/>
                  <a:gd name="T27" fmla="*/ 32 h 32"/>
                  <a:gd name="T28" fmla="*/ 3 w 21"/>
                  <a:gd name="T29" fmla="*/ 30 h 32"/>
                  <a:gd name="T30" fmla="*/ 1 w 21"/>
                  <a:gd name="T31" fmla="*/ 28 h 32"/>
                  <a:gd name="T32" fmla="*/ 0 w 21"/>
                  <a:gd name="T33" fmla="*/ 24 h 32"/>
                  <a:gd name="T34" fmla="*/ 0 w 21"/>
                  <a:gd name="T35" fmla="*/ 0 h 32"/>
                  <a:gd name="T36" fmla="*/ 20 w 21"/>
                  <a:gd name="T3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32">
                    <a:moveTo>
                      <a:pt x="20" y="0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7" y="26"/>
                      <a:pt x="8" y="27"/>
                    </a:cubicBezTo>
                    <a:cubicBezTo>
                      <a:pt x="9" y="27"/>
                      <a:pt x="10" y="27"/>
                      <a:pt x="1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9" y="32"/>
                      <a:pt x="8" y="32"/>
                      <a:pt x="6" y="32"/>
                    </a:cubicBezTo>
                    <a:cubicBezTo>
                      <a:pt x="5" y="31"/>
                      <a:pt x="4" y="31"/>
                      <a:pt x="3" y="30"/>
                    </a:cubicBezTo>
                    <a:cubicBezTo>
                      <a:pt x="2" y="30"/>
                      <a:pt x="2" y="29"/>
                      <a:pt x="1" y="28"/>
                    </a:cubicBezTo>
                    <a:cubicBezTo>
                      <a:pt x="1" y="27"/>
                      <a:pt x="0" y="25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Freeform 11"/>
              <p:cNvSpPr>
                <a:spLocks/>
              </p:cNvSpPr>
              <p:nvPr/>
            </p:nvSpPr>
            <p:spPr bwMode="auto">
              <a:xfrm>
                <a:off x="2358911" y="1697807"/>
                <a:ext cx="102969" cy="122451"/>
              </a:xfrm>
              <a:custGeom>
                <a:avLst/>
                <a:gdLst>
                  <a:gd name="T0" fmla="*/ 8 w 37"/>
                  <a:gd name="T1" fmla="*/ 0 h 44"/>
                  <a:gd name="T2" fmla="*/ 29 w 37"/>
                  <a:gd name="T3" fmla="*/ 24 h 44"/>
                  <a:gd name="T4" fmla="*/ 29 w 37"/>
                  <a:gd name="T5" fmla="*/ 0 h 44"/>
                  <a:gd name="T6" fmla="*/ 37 w 37"/>
                  <a:gd name="T7" fmla="*/ 0 h 44"/>
                  <a:gd name="T8" fmla="*/ 37 w 37"/>
                  <a:gd name="T9" fmla="*/ 44 h 44"/>
                  <a:gd name="T10" fmla="*/ 29 w 37"/>
                  <a:gd name="T11" fmla="*/ 44 h 44"/>
                  <a:gd name="T12" fmla="*/ 29 w 37"/>
                  <a:gd name="T13" fmla="*/ 35 h 44"/>
                  <a:gd name="T14" fmla="*/ 9 w 37"/>
                  <a:gd name="T15" fmla="*/ 13 h 44"/>
                  <a:gd name="T16" fmla="*/ 9 w 37"/>
                  <a:gd name="T17" fmla="*/ 44 h 44"/>
                  <a:gd name="T18" fmla="*/ 0 w 37"/>
                  <a:gd name="T19" fmla="*/ 44 h 44"/>
                  <a:gd name="T20" fmla="*/ 0 w 37"/>
                  <a:gd name="T21" fmla="*/ 0 h 44"/>
                  <a:gd name="T22" fmla="*/ 8 w 37"/>
                  <a:gd name="T2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44">
                    <a:moveTo>
                      <a:pt x="8" y="0"/>
                    </a:moveTo>
                    <a:lnTo>
                      <a:pt x="29" y="24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44"/>
                    </a:lnTo>
                    <a:lnTo>
                      <a:pt x="29" y="44"/>
                    </a:lnTo>
                    <a:lnTo>
                      <a:pt x="29" y="35"/>
                    </a:lnTo>
                    <a:lnTo>
                      <a:pt x="9" y="13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Freeform 12"/>
              <p:cNvSpPr>
                <a:spLocks noEditPoints="1"/>
              </p:cNvSpPr>
              <p:nvPr/>
            </p:nvSpPr>
            <p:spPr bwMode="auto">
              <a:xfrm>
                <a:off x="2486928" y="1697807"/>
                <a:ext cx="111318" cy="125234"/>
              </a:xfrm>
              <a:custGeom>
                <a:avLst/>
                <a:gdLst>
                  <a:gd name="T0" fmla="*/ 29 w 29"/>
                  <a:gd name="T1" fmla="*/ 16 h 33"/>
                  <a:gd name="T2" fmla="*/ 25 w 29"/>
                  <a:gd name="T3" fmla="*/ 29 h 33"/>
                  <a:gd name="T4" fmla="*/ 15 w 29"/>
                  <a:gd name="T5" fmla="*/ 33 h 33"/>
                  <a:gd name="T6" fmla="*/ 4 w 29"/>
                  <a:gd name="T7" fmla="*/ 29 h 33"/>
                  <a:gd name="T8" fmla="*/ 0 w 29"/>
                  <a:gd name="T9" fmla="*/ 16 h 33"/>
                  <a:gd name="T10" fmla="*/ 4 w 29"/>
                  <a:gd name="T11" fmla="*/ 4 h 33"/>
                  <a:gd name="T12" fmla="*/ 15 w 29"/>
                  <a:gd name="T13" fmla="*/ 0 h 33"/>
                  <a:gd name="T14" fmla="*/ 25 w 29"/>
                  <a:gd name="T15" fmla="*/ 4 h 33"/>
                  <a:gd name="T16" fmla="*/ 29 w 29"/>
                  <a:gd name="T17" fmla="*/ 16 h 33"/>
                  <a:gd name="T18" fmla="*/ 22 w 29"/>
                  <a:gd name="T19" fmla="*/ 16 h 33"/>
                  <a:gd name="T20" fmla="*/ 21 w 29"/>
                  <a:gd name="T21" fmla="*/ 11 h 33"/>
                  <a:gd name="T22" fmla="*/ 20 w 29"/>
                  <a:gd name="T23" fmla="*/ 7 h 33"/>
                  <a:gd name="T24" fmla="*/ 18 w 29"/>
                  <a:gd name="T25" fmla="*/ 5 h 33"/>
                  <a:gd name="T26" fmla="*/ 15 w 29"/>
                  <a:gd name="T27" fmla="*/ 4 h 33"/>
                  <a:gd name="T28" fmla="*/ 11 w 29"/>
                  <a:gd name="T29" fmla="*/ 5 h 33"/>
                  <a:gd name="T30" fmla="*/ 9 w 29"/>
                  <a:gd name="T31" fmla="*/ 7 h 33"/>
                  <a:gd name="T32" fmla="*/ 8 w 29"/>
                  <a:gd name="T33" fmla="*/ 11 h 33"/>
                  <a:gd name="T34" fmla="*/ 7 w 29"/>
                  <a:gd name="T35" fmla="*/ 16 h 33"/>
                  <a:gd name="T36" fmla="*/ 8 w 29"/>
                  <a:gd name="T37" fmla="*/ 22 h 33"/>
                  <a:gd name="T38" fmla="*/ 9 w 29"/>
                  <a:gd name="T39" fmla="*/ 25 h 33"/>
                  <a:gd name="T40" fmla="*/ 11 w 29"/>
                  <a:gd name="T41" fmla="*/ 27 h 33"/>
                  <a:gd name="T42" fmla="*/ 15 w 29"/>
                  <a:gd name="T43" fmla="*/ 28 h 33"/>
                  <a:gd name="T44" fmla="*/ 18 w 29"/>
                  <a:gd name="T45" fmla="*/ 27 h 33"/>
                  <a:gd name="T46" fmla="*/ 20 w 29"/>
                  <a:gd name="T47" fmla="*/ 25 h 33"/>
                  <a:gd name="T48" fmla="*/ 21 w 29"/>
                  <a:gd name="T49" fmla="*/ 22 h 33"/>
                  <a:gd name="T50" fmla="*/ 22 w 29"/>
                  <a:gd name="T5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3">
                    <a:moveTo>
                      <a:pt x="29" y="16"/>
                    </a:moveTo>
                    <a:cubicBezTo>
                      <a:pt x="29" y="22"/>
                      <a:pt x="27" y="26"/>
                      <a:pt x="25" y="29"/>
                    </a:cubicBezTo>
                    <a:cubicBezTo>
                      <a:pt x="23" y="31"/>
                      <a:pt x="19" y="33"/>
                      <a:pt x="15" y="33"/>
                    </a:cubicBezTo>
                    <a:cubicBezTo>
                      <a:pt x="10" y="33"/>
                      <a:pt x="6" y="31"/>
                      <a:pt x="4" y="29"/>
                    </a:cubicBezTo>
                    <a:cubicBezTo>
                      <a:pt x="2" y="26"/>
                      <a:pt x="0" y="22"/>
                      <a:pt x="0" y="16"/>
                    </a:cubicBezTo>
                    <a:cubicBezTo>
                      <a:pt x="0" y="10"/>
                      <a:pt x="2" y="6"/>
                      <a:pt x="4" y="4"/>
                    </a:cubicBezTo>
                    <a:cubicBezTo>
                      <a:pt x="6" y="1"/>
                      <a:pt x="10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7" y="6"/>
                      <a:pt x="29" y="10"/>
                      <a:pt x="29" y="16"/>
                    </a:cubicBezTo>
                    <a:close/>
                    <a:moveTo>
                      <a:pt x="22" y="16"/>
                    </a:moveTo>
                    <a:cubicBezTo>
                      <a:pt x="22" y="14"/>
                      <a:pt x="22" y="12"/>
                      <a:pt x="21" y="11"/>
                    </a:cubicBezTo>
                    <a:cubicBezTo>
                      <a:pt x="21" y="9"/>
                      <a:pt x="21" y="8"/>
                      <a:pt x="20" y="7"/>
                    </a:cubicBezTo>
                    <a:cubicBezTo>
                      <a:pt x="19" y="6"/>
                      <a:pt x="19" y="5"/>
                      <a:pt x="18" y="5"/>
                    </a:cubicBezTo>
                    <a:cubicBezTo>
                      <a:pt x="17" y="5"/>
                      <a:pt x="16" y="4"/>
                      <a:pt x="15" y="4"/>
                    </a:cubicBezTo>
                    <a:cubicBezTo>
                      <a:pt x="13" y="4"/>
                      <a:pt x="12" y="5"/>
                      <a:pt x="11" y="5"/>
                    </a:cubicBezTo>
                    <a:cubicBezTo>
                      <a:pt x="10" y="5"/>
                      <a:pt x="10" y="6"/>
                      <a:pt x="9" y="7"/>
                    </a:cubicBezTo>
                    <a:cubicBezTo>
                      <a:pt x="8" y="8"/>
                      <a:pt x="8" y="9"/>
                      <a:pt x="8" y="11"/>
                    </a:cubicBezTo>
                    <a:cubicBezTo>
                      <a:pt x="7" y="12"/>
                      <a:pt x="7" y="14"/>
                      <a:pt x="7" y="16"/>
                    </a:cubicBezTo>
                    <a:cubicBezTo>
                      <a:pt x="7" y="18"/>
                      <a:pt x="7" y="20"/>
                      <a:pt x="8" y="22"/>
                    </a:cubicBezTo>
                    <a:cubicBezTo>
                      <a:pt x="8" y="23"/>
                      <a:pt x="8" y="24"/>
                      <a:pt x="9" y="25"/>
                    </a:cubicBezTo>
                    <a:cubicBezTo>
                      <a:pt x="10" y="26"/>
                      <a:pt x="10" y="27"/>
                      <a:pt x="11" y="27"/>
                    </a:cubicBezTo>
                    <a:cubicBezTo>
                      <a:pt x="12" y="28"/>
                      <a:pt x="13" y="28"/>
                      <a:pt x="15" y="28"/>
                    </a:cubicBezTo>
                    <a:cubicBezTo>
                      <a:pt x="16" y="28"/>
                      <a:pt x="17" y="28"/>
                      <a:pt x="18" y="27"/>
                    </a:cubicBezTo>
                    <a:cubicBezTo>
                      <a:pt x="19" y="27"/>
                      <a:pt x="19" y="26"/>
                      <a:pt x="20" y="25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2" y="20"/>
                      <a:pt x="22" y="18"/>
                      <a:pt x="22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Freeform 13"/>
              <p:cNvSpPr>
                <a:spLocks/>
              </p:cNvSpPr>
              <p:nvPr/>
            </p:nvSpPr>
            <p:spPr bwMode="auto">
              <a:xfrm>
                <a:off x="2606594" y="1697807"/>
                <a:ext cx="114101" cy="122451"/>
              </a:xfrm>
              <a:custGeom>
                <a:avLst/>
                <a:gdLst>
                  <a:gd name="T0" fmla="*/ 12 w 30"/>
                  <a:gd name="T1" fmla="*/ 32 h 32"/>
                  <a:gd name="T2" fmla="*/ 0 w 30"/>
                  <a:gd name="T3" fmla="*/ 0 h 32"/>
                  <a:gd name="T4" fmla="*/ 7 w 30"/>
                  <a:gd name="T5" fmla="*/ 0 h 32"/>
                  <a:gd name="T6" fmla="*/ 16 w 30"/>
                  <a:gd name="T7" fmla="*/ 25 h 32"/>
                  <a:gd name="T8" fmla="*/ 18 w 30"/>
                  <a:gd name="T9" fmla="*/ 20 h 32"/>
                  <a:gd name="T10" fmla="*/ 21 w 30"/>
                  <a:gd name="T11" fmla="*/ 14 h 32"/>
                  <a:gd name="T12" fmla="*/ 23 w 30"/>
                  <a:gd name="T13" fmla="*/ 8 h 32"/>
                  <a:gd name="T14" fmla="*/ 24 w 30"/>
                  <a:gd name="T15" fmla="*/ 0 h 32"/>
                  <a:gd name="T16" fmla="*/ 30 w 30"/>
                  <a:gd name="T17" fmla="*/ 0 h 32"/>
                  <a:gd name="T18" fmla="*/ 29 w 30"/>
                  <a:gd name="T19" fmla="*/ 9 h 32"/>
                  <a:gd name="T20" fmla="*/ 26 w 30"/>
                  <a:gd name="T21" fmla="*/ 17 h 32"/>
                  <a:gd name="T22" fmla="*/ 23 w 30"/>
                  <a:gd name="T23" fmla="*/ 25 h 32"/>
                  <a:gd name="T24" fmla="*/ 19 w 30"/>
                  <a:gd name="T25" fmla="*/ 32 h 32"/>
                  <a:gd name="T26" fmla="*/ 12 w 30"/>
                  <a:gd name="T2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2">
                    <a:moveTo>
                      <a:pt x="12" y="3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2"/>
                      <a:pt x="18" y="20"/>
                    </a:cubicBezTo>
                    <a:cubicBezTo>
                      <a:pt x="19" y="18"/>
                      <a:pt x="20" y="16"/>
                      <a:pt x="21" y="14"/>
                    </a:cubicBezTo>
                    <a:cubicBezTo>
                      <a:pt x="21" y="12"/>
                      <a:pt x="22" y="10"/>
                      <a:pt x="23" y="8"/>
                    </a:cubicBezTo>
                    <a:cubicBezTo>
                      <a:pt x="23" y="5"/>
                      <a:pt x="24" y="3"/>
                      <a:pt x="2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3"/>
                      <a:pt x="29" y="6"/>
                      <a:pt x="29" y="9"/>
                    </a:cubicBezTo>
                    <a:cubicBezTo>
                      <a:pt x="28" y="12"/>
                      <a:pt x="27" y="15"/>
                      <a:pt x="26" y="17"/>
                    </a:cubicBezTo>
                    <a:cubicBezTo>
                      <a:pt x="25" y="20"/>
                      <a:pt x="24" y="23"/>
                      <a:pt x="23" y="25"/>
                    </a:cubicBezTo>
                    <a:cubicBezTo>
                      <a:pt x="21" y="27"/>
                      <a:pt x="20" y="30"/>
                      <a:pt x="19" y="32"/>
                    </a:cubicBezTo>
                    <a:lnTo>
                      <a:pt x="12" y="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Rectangle 14"/>
              <p:cNvSpPr>
                <a:spLocks noChangeArrowheads="1"/>
              </p:cNvSpPr>
              <p:nvPr/>
            </p:nvSpPr>
            <p:spPr bwMode="auto">
              <a:xfrm>
                <a:off x="2740177" y="1697807"/>
                <a:ext cx="22264" cy="122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Freeform 15"/>
              <p:cNvSpPr>
                <a:spLocks noEditPoints="1"/>
              </p:cNvSpPr>
              <p:nvPr/>
            </p:nvSpPr>
            <p:spPr bwMode="auto">
              <a:xfrm>
                <a:off x="2793053" y="1697807"/>
                <a:ext cx="97403" cy="122451"/>
              </a:xfrm>
              <a:custGeom>
                <a:avLst/>
                <a:gdLst>
                  <a:gd name="T0" fmla="*/ 7 w 26"/>
                  <a:gd name="T1" fmla="*/ 32 h 32"/>
                  <a:gd name="T2" fmla="*/ 0 w 26"/>
                  <a:gd name="T3" fmla="*/ 32 h 32"/>
                  <a:gd name="T4" fmla="*/ 0 w 26"/>
                  <a:gd name="T5" fmla="*/ 11 h 32"/>
                  <a:gd name="T6" fmla="*/ 1 w 26"/>
                  <a:gd name="T7" fmla="*/ 7 h 32"/>
                  <a:gd name="T8" fmla="*/ 3 w 26"/>
                  <a:gd name="T9" fmla="*/ 3 h 32"/>
                  <a:gd name="T10" fmla="*/ 7 w 26"/>
                  <a:gd name="T11" fmla="*/ 0 h 32"/>
                  <a:gd name="T12" fmla="*/ 13 w 26"/>
                  <a:gd name="T13" fmla="*/ 0 h 32"/>
                  <a:gd name="T14" fmla="*/ 19 w 26"/>
                  <a:gd name="T15" fmla="*/ 0 h 32"/>
                  <a:gd name="T16" fmla="*/ 23 w 26"/>
                  <a:gd name="T17" fmla="*/ 3 h 32"/>
                  <a:gd name="T18" fmla="*/ 25 w 26"/>
                  <a:gd name="T19" fmla="*/ 7 h 32"/>
                  <a:gd name="T20" fmla="*/ 26 w 26"/>
                  <a:gd name="T21" fmla="*/ 11 h 32"/>
                  <a:gd name="T22" fmla="*/ 26 w 26"/>
                  <a:gd name="T23" fmla="*/ 32 h 32"/>
                  <a:gd name="T24" fmla="*/ 19 w 26"/>
                  <a:gd name="T25" fmla="*/ 32 h 32"/>
                  <a:gd name="T26" fmla="*/ 19 w 26"/>
                  <a:gd name="T27" fmla="*/ 21 h 32"/>
                  <a:gd name="T28" fmla="*/ 7 w 26"/>
                  <a:gd name="T29" fmla="*/ 21 h 32"/>
                  <a:gd name="T30" fmla="*/ 7 w 26"/>
                  <a:gd name="T31" fmla="*/ 32 h 32"/>
                  <a:gd name="T32" fmla="*/ 19 w 26"/>
                  <a:gd name="T33" fmla="*/ 16 h 32"/>
                  <a:gd name="T34" fmla="*/ 19 w 26"/>
                  <a:gd name="T35" fmla="*/ 11 h 32"/>
                  <a:gd name="T36" fmla="*/ 18 w 26"/>
                  <a:gd name="T37" fmla="*/ 6 h 32"/>
                  <a:gd name="T38" fmla="*/ 13 w 26"/>
                  <a:gd name="T39" fmla="*/ 4 h 32"/>
                  <a:gd name="T40" fmla="*/ 8 w 26"/>
                  <a:gd name="T41" fmla="*/ 6 h 32"/>
                  <a:gd name="T42" fmla="*/ 7 w 26"/>
                  <a:gd name="T43" fmla="*/ 11 h 32"/>
                  <a:gd name="T44" fmla="*/ 7 w 26"/>
                  <a:gd name="T45" fmla="*/ 16 h 32"/>
                  <a:gd name="T46" fmla="*/ 19 w 26"/>
                  <a:gd name="T47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32">
                    <a:moveTo>
                      <a:pt x="7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1" y="8"/>
                      <a:pt x="1" y="7"/>
                    </a:cubicBezTo>
                    <a:cubicBezTo>
                      <a:pt x="2" y="5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0"/>
                    </a:cubicBezTo>
                    <a:cubicBezTo>
                      <a:pt x="9" y="0"/>
                      <a:pt x="11" y="0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2" y="2"/>
                      <a:pt x="23" y="3"/>
                    </a:cubicBezTo>
                    <a:cubicBezTo>
                      <a:pt x="24" y="4"/>
                      <a:pt x="25" y="5"/>
                      <a:pt x="25" y="7"/>
                    </a:cubicBezTo>
                    <a:cubicBezTo>
                      <a:pt x="25" y="8"/>
                      <a:pt x="26" y="10"/>
                      <a:pt x="26" y="1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7" y="21"/>
                      <a:pt x="7" y="21"/>
                      <a:pt x="7" y="21"/>
                    </a:cubicBezTo>
                    <a:lnTo>
                      <a:pt x="7" y="32"/>
                    </a:lnTo>
                    <a:close/>
                    <a:moveTo>
                      <a:pt x="19" y="16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9"/>
                      <a:pt x="19" y="7"/>
                      <a:pt x="18" y="6"/>
                    </a:cubicBezTo>
                    <a:cubicBezTo>
                      <a:pt x="17" y="5"/>
                      <a:pt x="15" y="4"/>
                      <a:pt x="13" y="4"/>
                    </a:cubicBezTo>
                    <a:cubicBezTo>
                      <a:pt x="11" y="4"/>
                      <a:pt x="9" y="5"/>
                      <a:pt x="8" y="6"/>
                    </a:cubicBezTo>
                    <a:cubicBezTo>
                      <a:pt x="7" y="7"/>
                      <a:pt x="7" y="9"/>
                      <a:pt x="7" y="11"/>
                    </a:cubicBezTo>
                    <a:cubicBezTo>
                      <a:pt x="7" y="16"/>
                      <a:pt x="7" y="16"/>
                      <a:pt x="7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778155" y="963362"/>
              <a:ext cx="700287" cy="685643"/>
              <a:chOff x="728765" y="-280195"/>
              <a:chExt cx="835025" cy="817563"/>
            </a:xfrm>
          </p:grpSpPr>
          <p:sp>
            <p:nvSpPr>
              <p:cNvPr id="255" name="Freeform 23"/>
              <p:cNvSpPr>
                <a:spLocks noEditPoints="1"/>
              </p:cNvSpPr>
              <p:nvPr/>
            </p:nvSpPr>
            <p:spPr bwMode="auto">
              <a:xfrm>
                <a:off x="728765" y="-280195"/>
                <a:ext cx="835025" cy="817563"/>
              </a:xfrm>
              <a:custGeom>
                <a:avLst/>
                <a:gdLst>
                  <a:gd name="T0" fmla="*/ 179 w 358"/>
                  <a:gd name="T1" fmla="*/ 358 h 358"/>
                  <a:gd name="T2" fmla="*/ 0 w 358"/>
                  <a:gd name="T3" fmla="*/ 179 h 358"/>
                  <a:gd name="T4" fmla="*/ 179 w 358"/>
                  <a:gd name="T5" fmla="*/ 0 h 358"/>
                  <a:gd name="T6" fmla="*/ 358 w 358"/>
                  <a:gd name="T7" fmla="*/ 179 h 358"/>
                  <a:gd name="T8" fmla="*/ 179 w 358"/>
                  <a:gd name="T9" fmla="*/ 358 h 358"/>
                  <a:gd name="T10" fmla="*/ 41 w 358"/>
                  <a:gd name="T11" fmla="*/ 215 h 358"/>
                  <a:gd name="T12" fmla="*/ 156 w 358"/>
                  <a:gd name="T13" fmla="*/ 320 h 358"/>
                  <a:gd name="T14" fmla="*/ 186 w 358"/>
                  <a:gd name="T15" fmla="*/ 267 h 358"/>
                  <a:gd name="T16" fmla="*/ 215 w 358"/>
                  <a:gd name="T17" fmla="*/ 317 h 358"/>
                  <a:gd name="T18" fmla="*/ 319 w 358"/>
                  <a:gd name="T19" fmla="*/ 209 h 358"/>
                  <a:gd name="T20" fmla="*/ 266 w 358"/>
                  <a:gd name="T21" fmla="*/ 179 h 358"/>
                  <a:gd name="T22" fmla="*/ 318 w 358"/>
                  <a:gd name="T23" fmla="*/ 148 h 358"/>
                  <a:gd name="T24" fmla="*/ 214 w 358"/>
                  <a:gd name="T25" fmla="*/ 40 h 358"/>
                  <a:gd name="T26" fmla="*/ 185 w 358"/>
                  <a:gd name="T27" fmla="*/ 93 h 358"/>
                  <a:gd name="T28" fmla="*/ 152 w 358"/>
                  <a:gd name="T29" fmla="*/ 39 h 358"/>
                  <a:gd name="T30" fmla="*/ 39 w 358"/>
                  <a:gd name="T31" fmla="*/ 152 h 358"/>
                  <a:gd name="T32" fmla="*/ 95 w 358"/>
                  <a:gd name="T33" fmla="*/ 183 h 358"/>
                  <a:gd name="T34" fmla="*/ 41 w 358"/>
                  <a:gd name="T35" fmla="*/ 21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8" h="358">
                    <a:moveTo>
                      <a:pt x="179" y="358"/>
                    </a:moveTo>
                    <a:cubicBezTo>
                      <a:pt x="81" y="358"/>
                      <a:pt x="0" y="278"/>
                      <a:pt x="0" y="179"/>
                    </a:cubicBezTo>
                    <a:cubicBezTo>
                      <a:pt x="0" y="80"/>
                      <a:pt x="81" y="0"/>
                      <a:pt x="179" y="0"/>
                    </a:cubicBezTo>
                    <a:cubicBezTo>
                      <a:pt x="278" y="0"/>
                      <a:pt x="358" y="80"/>
                      <a:pt x="358" y="179"/>
                    </a:cubicBezTo>
                    <a:cubicBezTo>
                      <a:pt x="358" y="278"/>
                      <a:pt x="278" y="358"/>
                      <a:pt x="179" y="358"/>
                    </a:cubicBezTo>
                    <a:close/>
                    <a:moveTo>
                      <a:pt x="41" y="215"/>
                    </a:moveTo>
                    <a:cubicBezTo>
                      <a:pt x="55" y="269"/>
                      <a:pt x="101" y="311"/>
                      <a:pt x="156" y="320"/>
                    </a:cubicBezTo>
                    <a:cubicBezTo>
                      <a:pt x="186" y="267"/>
                      <a:pt x="186" y="267"/>
                      <a:pt x="186" y="267"/>
                    </a:cubicBezTo>
                    <a:cubicBezTo>
                      <a:pt x="215" y="317"/>
                      <a:pt x="215" y="317"/>
                      <a:pt x="215" y="317"/>
                    </a:cubicBezTo>
                    <a:cubicBezTo>
                      <a:pt x="268" y="303"/>
                      <a:pt x="308" y="261"/>
                      <a:pt x="319" y="209"/>
                    </a:cubicBezTo>
                    <a:cubicBezTo>
                      <a:pt x="266" y="179"/>
                      <a:pt x="266" y="179"/>
                      <a:pt x="266" y="179"/>
                    </a:cubicBezTo>
                    <a:cubicBezTo>
                      <a:pt x="318" y="148"/>
                      <a:pt x="318" y="148"/>
                      <a:pt x="318" y="148"/>
                    </a:cubicBezTo>
                    <a:cubicBezTo>
                      <a:pt x="307" y="95"/>
                      <a:pt x="266" y="54"/>
                      <a:pt x="214" y="40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52" y="39"/>
                      <a:pt x="152" y="39"/>
                      <a:pt x="152" y="39"/>
                    </a:cubicBezTo>
                    <a:cubicBezTo>
                      <a:pt x="95" y="50"/>
                      <a:pt x="50" y="95"/>
                      <a:pt x="39" y="152"/>
                    </a:cubicBezTo>
                    <a:cubicBezTo>
                      <a:pt x="95" y="183"/>
                      <a:pt x="95" y="183"/>
                      <a:pt x="95" y="183"/>
                    </a:cubicBezTo>
                    <a:lnTo>
                      <a:pt x="41" y="215"/>
                    </a:lnTo>
                    <a:close/>
                  </a:path>
                </a:pathLst>
              </a:custGeom>
              <a:solidFill>
                <a:srgbClr val="124B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Freeform 24"/>
              <p:cNvSpPr>
                <a:spLocks noEditPoints="1"/>
              </p:cNvSpPr>
              <p:nvPr/>
            </p:nvSpPr>
            <p:spPr bwMode="auto">
              <a:xfrm>
                <a:off x="755752" y="-254795"/>
                <a:ext cx="781050" cy="762000"/>
              </a:xfrm>
              <a:custGeom>
                <a:avLst/>
                <a:gdLst>
                  <a:gd name="T0" fmla="*/ 167 w 334"/>
                  <a:gd name="T1" fmla="*/ 334 h 334"/>
                  <a:gd name="T2" fmla="*/ 0 w 334"/>
                  <a:gd name="T3" fmla="*/ 167 h 334"/>
                  <a:gd name="T4" fmla="*/ 167 w 334"/>
                  <a:gd name="T5" fmla="*/ 0 h 334"/>
                  <a:gd name="T6" fmla="*/ 334 w 334"/>
                  <a:gd name="T7" fmla="*/ 167 h 334"/>
                  <a:gd name="T8" fmla="*/ 167 w 334"/>
                  <a:gd name="T9" fmla="*/ 334 h 334"/>
                  <a:gd name="T10" fmla="*/ 15 w 334"/>
                  <a:gd name="T11" fmla="*/ 198 h 334"/>
                  <a:gd name="T12" fmla="*/ 16 w 334"/>
                  <a:gd name="T13" fmla="*/ 203 h 334"/>
                  <a:gd name="T14" fmla="*/ 145 w 334"/>
                  <a:gd name="T15" fmla="*/ 320 h 334"/>
                  <a:gd name="T16" fmla="*/ 151 w 334"/>
                  <a:gd name="T17" fmla="*/ 321 h 334"/>
                  <a:gd name="T18" fmla="*/ 174 w 334"/>
                  <a:gd name="T19" fmla="*/ 279 h 334"/>
                  <a:gd name="T20" fmla="*/ 197 w 334"/>
                  <a:gd name="T21" fmla="*/ 319 h 334"/>
                  <a:gd name="T22" fmla="*/ 203 w 334"/>
                  <a:gd name="T23" fmla="*/ 318 h 334"/>
                  <a:gd name="T24" fmla="*/ 319 w 334"/>
                  <a:gd name="T25" fmla="*/ 196 h 334"/>
                  <a:gd name="T26" fmla="*/ 320 w 334"/>
                  <a:gd name="T27" fmla="*/ 191 h 334"/>
                  <a:gd name="T28" fmla="*/ 277 w 334"/>
                  <a:gd name="T29" fmla="*/ 167 h 334"/>
                  <a:gd name="T30" fmla="*/ 320 w 334"/>
                  <a:gd name="T31" fmla="*/ 142 h 334"/>
                  <a:gd name="T32" fmla="*/ 318 w 334"/>
                  <a:gd name="T33" fmla="*/ 136 h 334"/>
                  <a:gd name="T34" fmla="*/ 201 w 334"/>
                  <a:gd name="T35" fmla="*/ 16 h 334"/>
                  <a:gd name="T36" fmla="*/ 195 w 334"/>
                  <a:gd name="T37" fmla="*/ 15 h 334"/>
                  <a:gd name="T38" fmla="*/ 172 w 334"/>
                  <a:gd name="T39" fmla="*/ 58 h 334"/>
                  <a:gd name="T40" fmla="*/ 146 w 334"/>
                  <a:gd name="T41" fmla="*/ 14 h 334"/>
                  <a:gd name="T42" fmla="*/ 140 w 334"/>
                  <a:gd name="T43" fmla="*/ 15 h 334"/>
                  <a:gd name="T44" fmla="*/ 14 w 334"/>
                  <a:gd name="T45" fmla="*/ 141 h 334"/>
                  <a:gd name="T46" fmla="*/ 13 w 334"/>
                  <a:gd name="T47" fmla="*/ 147 h 334"/>
                  <a:gd name="T48" fmla="*/ 59 w 334"/>
                  <a:gd name="T49" fmla="*/ 172 h 334"/>
                  <a:gd name="T50" fmla="*/ 15 w 334"/>
                  <a:gd name="T51" fmla="*/ 19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4" h="334">
                    <a:moveTo>
                      <a:pt x="167" y="334"/>
                    </a:moveTo>
                    <a:cubicBezTo>
                      <a:pt x="75" y="334"/>
                      <a:pt x="0" y="259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9" y="0"/>
                      <a:pt x="334" y="75"/>
                      <a:pt x="334" y="167"/>
                    </a:cubicBezTo>
                    <a:cubicBezTo>
                      <a:pt x="334" y="259"/>
                      <a:pt x="259" y="334"/>
                      <a:pt x="167" y="334"/>
                    </a:cubicBezTo>
                    <a:close/>
                    <a:moveTo>
                      <a:pt x="15" y="198"/>
                    </a:moveTo>
                    <a:cubicBezTo>
                      <a:pt x="16" y="203"/>
                      <a:pt x="16" y="203"/>
                      <a:pt x="16" y="203"/>
                    </a:cubicBezTo>
                    <a:cubicBezTo>
                      <a:pt x="31" y="265"/>
                      <a:pt x="83" y="312"/>
                      <a:pt x="145" y="320"/>
                    </a:cubicBezTo>
                    <a:cubicBezTo>
                      <a:pt x="151" y="321"/>
                      <a:pt x="151" y="321"/>
                      <a:pt x="151" y="321"/>
                    </a:cubicBezTo>
                    <a:cubicBezTo>
                      <a:pt x="174" y="279"/>
                      <a:pt x="174" y="279"/>
                      <a:pt x="174" y="279"/>
                    </a:cubicBezTo>
                    <a:cubicBezTo>
                      <a:pt x="197" y="319"/>
                      <a:pt x="197" y="319"/>
                      <a:pt x="197" y="319"/>
                    </a:cubicBezTo>
                    <a:cubicBezTo>
                      <a:pt x="203" y="318"/>
                      <a:pt x="203" y="318"/>
                      <a:pt x="203" y="318"/>
                    </a:cubicBezTo>
                    <a:cubicBezTo>
                      <a:pt x="262" y="303"/>
                      <a:pt x="308" y="256"/>
                      <a:pt x="319" y="196"/>
                    </a:cubicBezTo>
                    <a:cubicBezTo>
                      <a:pt x="320" y="191"/>
                      <a:pt x="320" y="191"/>
                      <a:pt x="320" y="191"/>
                    </a:cubicBezTo>
                    <a:cubicBezTo>
                      <a:pt x="277" y="167"/>
                      <a:pt x="277" y="167"/>
                      <a:pt x="277" y="167"/>
                    </a:cubicBezTo>
                    <a:cubicBezTo>
                      <a:pt x="320" y="142"/>
                      <a:pt x="320" y="142"/>
                      <a:pt x="320" y="142"/>
                    </a:cubicBezTo>
                    <a:cubicBezTo>
                      <a:pt x="318" y="136"/>
                      <a:pt x="318" y="136"/>
                      <a:pt x="318" y="136"/>
                    </a:cubicBezTo>
                    <a:cubicBezTo>
                      <a:pt x="306" y="77"/>
                      <a:pt x="260" y="30"/>
                      <a:pt x="201" y="16"/>
                    </a:cubicBezTo>
                    <a:cubicBezTo>
                      <a:pt x="195" y="15"/>
                      <a:pt x="195" y="15"/>
                      <a:pt x="195" y="15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76" y="26"/>
                      <a:pt x="25" y="77"/>
                      <a:pt x="14" y="141"/>
                    </a:cubicBezTo>
                    <a:cubicBezTo>
                      <a:pt x="13" y="147"/>
                      <a:pt x="13" y="147"/>
                      <a:pt x="13" y="147"/>
                    </a:cubicBezTo>
                    <a:cubicBezTo>
                      <a:pt x="59" y="172"/>
                      <a:pt x="59" y="172"/>
                      <a:pt x="59" y="172"/>
                    </a:cubicBezTo>
                    <a:lnTo>
                      <a:pt x="15" y="198"/>
                    </a:lnTo>
                    <a:close/>
                  </a:path>
                </a:pathLst>
              </a:custGeom>
              <a:gradFill>
                <a:gsLst>
                  <a:gs pos="100000">
                    <a:srgbClr val="376E8C"/>
                  </a:gs>
                  <a:gs pos="21000">
                    <a:srgbClr val="8CD7F5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Freeform 25"/>
              <p:cNvSpPr>
                <a:spLocks/>
              </p:cNvSpPr>
              <p:nvPr/>
            </p:nvSpPr>
            <p:spPr bwMode="auto">
              <a:xfrm>
                <a:off x="947840" y="-51595"/>
                <a:ext cx="455613" cy="328613"/>
              </a:xfrm>
              <a:custGeom>
                <a:avLst/>
                <a:gdLst>
                  <a:gd name="T0" fmla="*/ 0 w 287"/>
                  <a:gd name="T1" fmla="*/ 124 h 207"/>
                  <a:gd name="T2" fmla="*/ 51 w 287"/>
                  <a:gd name="T3" fmla="*/ 75 h 207"/>
                  <a:gd name="T4" fmla="*/ 115 w 287"/>
                  <a:gd name="T5" fmla="*/ 121 h 207"/>
                  <a:gd name="T6" fmla="*/ 228 w 287"/>
                  <a:gd name="T7" fmla="*/ 0 h 207"/>
                  <a:gd name="T8" fmla="*/ 287 w 287"/>
                  <a:gd name="T9" fmla="*/ 46 h 207"/>
                  <a:gd name="T10" fmla="*/ 115 w 287"/>
                  <a:gd name="T11" fmla="*/ 207 h 207"/>
                  <a:gd name="T12" fmla="*/ 0 w 287"/>
                  <a:gd name="T13" fmla="*/ 12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207">
                    <a:moveTo>
                      <a:pt x="0" y="124"/>
                    </a:moveTo>
                    <a:lnTo>
                      <a:pt x="51" y="75"/>
                    </a:lnTo>
                    <a:lnTo>
                      <a:pt x="115" y="121"/>
                    </a:lnTo>
                    <a:lnTo>
                      <a:pt x="228" y="0"/>
                    </a:lnTo>
                    <a:lnTo>
                      <a:pt x="287" y="46"/>
                    </a:lnTo>
                    <a:lnTo>
                      <a:pt x="115" y="207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Freeform 26"/>
              <p:cNvSpPr>
                <a:spLocks/>
              </p:cNvSpPr>
              <p:nvPr/>
            </p:nvSpPr>
            <p:spPr bwMode="auto">
              <a:xfrm>
                <a:off x="989115" y="-15082"/>
                <a:ext cx="369888" cy="255588"/>
              </a:xfrm>
              <a:custGeom>
                <a:avLst/>
                <a:gdLst>
                  <a:gd name="T0" fmla="*/ 0 w 233"/>
                  <a:gd name="T1" fmla="*/ 98 h 161"/>
                  <a:gd name="T2" fmla="*/ 25 w 233"/>
                  <a:gd name="T3" fmla="*/ 73 h 161"/>
                  <a:gd name="T4" fmla="*/ 90 w 233"/>
                  <a:gd name="T5" fmla="*/ 121 h 161"/>
                  <a:gd name="T6" fmla="*/ 203 w 233"/>
                  <a:gd name="T7" fmla="*/ 0 h 161"/>
                  <a:gd name="T8" fmla="*/ 233 w 233"/>
                  <a:gd name="T9" fmla="*/ 23 h 161"/>
                  <a:gd name="T10" fmla="*/ 86 w 233"/>
                  <a:gd name="T11" fmla="*/ 161 h 161"/>
                  <a:gd name="T12" fmla="*/ 0 w 233"/>
                  <a:gd name="T13" fmla="*/ 9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" h="161">
                    <a:moveTo>
                      <a:pt x="0" y="98"/>
                    </a:moveTo>
                    <a:lnTo>
                      <a:pt x="25" y="73"/>
                    </a:lnTo>
                    <a:lnTo>
                      <a:pt x="90" y="121"/>
                    </a:lnTo>
                    <a:lnTo>
                      <a:pt x="203" y="0"/>
                    </a:lnTo>
                    <a:lnTo>
                      <a:pt x="233" y="23"/>
                    </a:lnTo>
                    <a:lnTo>
                      <a:pt x="86" y="161"/>
                    </a:lnTo>
                    <a:lnTo>
                      <a:pt x="0" y="98"/>
                    </a:lnTo>
                    <a:close/>
                  </a:path>
                </a:pathLst>
              </a:custGeom>
              <a:gradFill>
                <a:gsLst>
                  <a:gs pos="100000">
                    <a:srgbClr val="BFBDBE"/>
                  </a:gs>
                  <a:gs pos="21000">
                    <a:srgbClr val="E6E6E6"/>
                  </a:gs>
                </a:gsLst>
                <a:lin ang="30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27" name="Text Placeholder 20"/>
          <p:cNvSpPr txBox="1">
            <a:spLocks/>
          </p:cNvSpPr>
          <p:nvPr/>
        </p:nvSpPr>
        <p:spPr>
          <a:xfrm>
            <a:off x="1292048" y="5553834"/>
            <a:ext cx="1032774" cy="264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 smtClean="0"/>
              <a:t>Functional &amp; Logical Design</a:t>
            </a:r>
            <a:endParaRPr lang="en-US" sz="10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1534140" y="4976643"/>
            <a:ext cx="501489" cy="494168"/>
            <a:chOff x="4433674" y="5056449"/>
            <a:chExt cx="1878750" cy="1675842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33674" y="5918440"/>
              <a:ext cx="1878750" cy="813851"/>
              <a:chOff x="2025011" y="5245422"/>
              <a:chExt cx="1878750" cy="813851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2025011" y="5245422"/>
                <a:ext cx="1878750" cy="813851"/>
                <a:chOff x="2002091" y="1385630"/>
                <a:chExt cx="1136651" cy="492383"/>
              </a:xfrm>
            </p:grpSpPr>
            <p:sp>
              <p:nvSpPr>
                <p:cNvPr id="151" name="Freeform 18"/>
                <p:cNvSpPr>
                  <a:spLocks/>
                </p:cNvSpPr>
                <p:nvPr/>
              </p:nvSpPr>
              <p:spPr bwMode="auto">
                <a:xfrm>
                  <a:off x="2002091" y="1385630"/>
                  <a:ext cx="1136651" cy="286809"/>
                </a:xfrm>
                <a:custGeom>
                  <a:avLst/>
                  <a:gdLst>
                    <a:gd name="T0" fmla="*/ 318 w 324"/>
                    <a:gd name="T1" fmla="*/ 58 h 81"/>
                    <a:gd name="T2" fmla="*/ 294 w 324"/>
                    <a:gd name="T3" fmla="*/ 6 h 81"/>
                    <a:gd name="T4" fmla="*/ 283 w 324"/>
                    <a:gd name="T5" fmla="*/ 0 h 81"/>
                    <a:gd name="T6" fmla="*/ 41 w 324"/>
                    <a:gd name="T7" fmla="*/ 0 h 81"/>
                    <a:gd name="T8" fmla="*/ 29 w 324"/>
                    <a:gd name="T9" fmla="*/ 6 h 81"/>
                    <a:gd name="T10" fmla="*/ 6 w 324"/>
                    <a:gd name="T11" fmla="*/ 58 h 81"/>
                    <a:gd name="T12" fmla="*/ 18 w 324"/>
                    <a:gd name="T13" fmla="*/ 81 h 81"/>
                    <a:gd name="T14" fmla="*/ 306 w 324"/>
                    <a:gd name="T15" fmla="*/ 81 h 81"/>
                    <a:gd name="T16" fmla="*/ 318 w 324"/>
                    <a:gd name="T17" fmla="*/ 58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4" h="81">
                      <a:moveTo>
                        <a:pt x="318" y="58"/>
                      </a:moveTo>
                      <a:cubicBezTo>
                        <a:pt x="311" y="43"/>
                        <a:pt x="294" y="6"/>
                        <a:pt x="294" y="6"/>
                      </a:cubicBezTo>
                      <a:cubicBezTo>
                        <a:pt x="294" y="6"/>
                        <a:pt x="292" y="0"/>
                        <a:pt x="283" y="0"/>
                      </a:cubicBezTo>
                      <a:cubicBezTo>
                        <a:pt x="279" y="0"/>
                        <a:pt x="45" y="0"/>
                        <a:pt x="41" y="0"/>
                      </a:cubicBezTo>
                      <a:cubicBezTo>
                        <a:pt x="32" y="0"/>
                        <a:pt x="29" y="6"/>
                        <a:pt x="29" y="6"/>
                      </a:cubicBezTo>
                      <a:cubicBezTo>
                        <a:pt x="29" y="6"/>
                        <a:pt x="13" y="43"/>
                        <a:pt x="6" y="58"/>
                      </a:cubicBezTo>
                      <a:cubicBezTo>
                        <a:pt x="0" y="71"/>
                        <a:pt x="7" y="81"/>
                        <a:pt x="18" y="81"/>
                      </a:cubicBezTo>
                      <a:cubicBezTo>
                        <a:pt x="306" y="81"/>
                        <a:pt x="306" y="81"/>
                        <a:pt x="306" y="81"/>
                      </a:cubicBezTo>
                      <a:cubicBezTo>
                        <a:pt x="317" y="81"/>
                        <a:pt x="324" y="71"/>
                        <a:pt x="318" y="5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rgbClr val="19447A"/>
                    </a:gs>
                    <a:gs pos="8000">
                      <a:srgbClr val="205AA1"/>
                    </a:gs>
                    <a:gs pos="0">
                      <a:srgbClr val="205BA2"/>
                    </a:gs>
                    <a:gs pos="94000">
                      <a:srgbClr val="11274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17"/>
                <p:cNvSpPr>
                  <a:spLocks/>
                </p:cNvSpPr>
                <p:nvPr/>
              </p:nvSpPr>
              <p:spPr bwMode="auto">
                <a:xfrm>
                  <a:off x="2010076" y="1576767"/>
                  <a:ext cx="1108740" cy="301246"/>
                </a:xfrm>
                <a:custGeom>
                  <a:avLst/>
                  <a:gdLst>
                    <a:gd name="T0" fmla="*/ 9 w 316"/>
                    <a:gd name="T1" fmla="*/ 0 h 85"/>
                    <a:gd name="T2" fmla="*/ 0 w 316"/>
                    <a:gd name="T3" fmla="*/ 14 h 85"/>
                    <a:gd name="T4" fmla="*/ 0 w 316"/>
                    <a:gd name="T5" fmla="*/ 51 h 85"/>
                    <a:gd name="T6" fmla="*/ 0 w 316"/>
                    <a:gd name="T7" fmla="*/ 58 h 85"/>
                    <a:gd name="T8" fmla="*/ 0 w 316"/>
                    <a:gd name="T9" fmla="*/ 65 h 85"/>
                    <a:gd name="T10" fmla="*/ 20 w 316"/>
                    <a:gd name="T11" fmla="*/ 85 h 85"/>
                    <a:gd name="T12" fmla="*/ 296 w 316"/>
                    <a:gd name="T13" fmla="*/ 85 h 85"/>
                    <a:gd name="T14" fmla="*/ 316 w 316"/>
                    <a:gd name="T15" fmla="*/ 65 h 85"/>
                    <a:gd name="T16" fmla="*/ 316 w 316"/>
                    <a:gd name="T17" fmla="*/ 58 h 85"/>
                    <a:gd name="T18" fmla="*/ 316 w 316"/>
                    <a:gd name="T19" fmla="*/ 51 h 85"/>
                    <a:gd name="T20" fmla="*/ 316 w 316"/>
                    <a:gd name="T21" fmla="*/ 16 h 85"/>
                    <a:gd name="T22" fmla="*/ 298 w 316"/>
                    <a:gd name="T23" fmla="*/ 0 h 85"/>
                    <a:gd name="T24" fmla="*/ 9 w 316"/>
                    <a:gd name="T25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6" h="85">
                      <a:moveTo>
                        <a:pt x="9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76"/>
                        <a:pt x="9" y="85"/>
                        <a:pt x="20" y="85"/>
                      </a:cubicBezTo>
                      <a:cubicBezTo>
                        <a:pt x="296" y="85"/>
                        <a:pt x="296" y="85"/>
                        <a:pt x="296" y="85"/>
                      </a:cubicBezTo>
                      <a:cubicBezTo>
                        <a:pt x="307" y="85"/>
                        <a:pt x="316" y="76"/>
                        <a:pt x="316" y="65"/>
                      </a:cubicBezTo>
                      <a:cubicBezTo>
                        <a:pt x="316" y="58"/>
                        <a:pt x="316" y="58"/>
                        <a:pt x="316" y="58"/>
                      </a:cubicBezTo>
                      <a:cubicBezTo>
                        <a:pt x="316" y="51"/>
                        <a:pt x="316" y="51"/>
                        <a:pt x="316" y="51"/>
                      </a:cubicBezTo>
                      <a:cubicBezTo>
                        <a:pt x="316" y="16"/>
                        <a:pt x="316" y="16"/>
                        <a:pt x="316" y="16"/>
                      </a:cubicBezTo>
                      <a:cubicBezTo>
                        <a:pt x="298" y="0"/>
                        <a:pt x="298" y="0"/>
                        <a:pt x="298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75000">
                      <a:srgbClr val="19447A"/>
                    </a:gs>
                    <a:gs pos="8000">
                      <a:srgbClr val="205AA1"/>
                    </a:gs>
                    <a:gs pos="0">
                      <a:srgbClr val="205BA2"/>
                    </a:gs>
                    <a:gs pos="94000">
                      <a:srgbClr val="11274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Line 20"/>
                <p:cNvSpPr>
                  <a:spLocks noChangeShapeType="1"/>
                </p:cNvSpPr>
                <p:nvPr/>
              </p:nvSpPr>
              <p:spPr bwMode="auto">
                <a:xfrm>
                  <a:off x="2570417" y="1632979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Line 21"/>
                <p:cNvSpPr>
                  <a:spLocks noChangeShapeType="1"/>
                </p:cNvSpPr>
                <p:nvPr/>
              </p:nvSpPr>
              <p:spPr bwMode="auto">
                <a:xfrm>
                  <a:off x="2570417" y="1632979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Freeform 19"/>
                <p:cNvSpPr>
                  <a:spLocks/>
                </p:cNvSpPr>
                <p:nvPr/>
              </p:nvSpPr>
              <p:spPr bwMode="auto">
                <a:xfrm>
                  <a:off x="2040589" y="1413541"/>
                  <a:ext cx="1059655" cy="230024"/>
                </a:xfrm>
                <a:custGeom>
                  <a:avLst/>
                  <a:gdLst>
                    <a:gd name="T0" fmla="*/ 7 w 302"/>
                    <a:gd name="T1" fmla="*/ 65 h 65"/>
                    <a:gd name="T2" fmla="*/ 1 w 302"/>
                    <a:gd name="T3" fmla="*/ 63 h 65"/>
                    <a:gd name="T4" fmla="*/ 2 w 302"/>
                    <a:gd name="T5" fmla="*/ 54 h 65"/>
                    <a:gd name="T6" fmla="*/ 26 w 302"/>
                    <a:gd name="T7" fmla="*/ 1 h 65"/>
                    <a:gd name="T8" fmla="*/ 26 w 302"/>
                    <a:gd name="T9" fmla="*/ 1 h 65"/>
                    <a:gd name="T10" fmla="*/ 30 w 302"/>
                    <a:gd name="T11" fmla="*/ 0 h 65"/>
                    <a:gd name="T12" fmla="*/ 272 w 302"/>
                    <a:gd name="T13" fmla="*/ 0 h 65"/>
                    <a:gd name="T14" fmla="*/ 276 w 302"/>
                    <a:gd name="T15" fmla="*/ 1 h 65"/>
                    <a:gd name="T16" fmla="*/ 276 w 302"/>
                    <a:gd name="T17" fmla="*/ 1 h 65"/>
                    <a:gd name="T18" fmla="*/ 300 w 302"/>
                    <a:gd name="T19" fmla="*/ 54 h 65"/>
                    <a:gd name="T20" fmla="*/ 300 w 302"/>
                    <a:gd name="T21" fmla="*/ 63 h 65"/>
                    <a:gd name="T22" fmla="*/ 295 w 302"/>
                    <a:gd name="T23" fmla="*/ 65 h 65"/>
                    <a:gd name="T24" fmla="*/ 7 w 302"/>
                    <a:gd name="T2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2" h="65">
                      <a:moveTo>
                        <a:pt x="7" y="65"/>
                      </a:moveTo>
                      <a:cubicBezTo>
                        <a:pt x="5" y="65"/>
                        <a:pt x="3" y="65"/>
                        <a:pt x="1" y="63"/>
                      </a:cubicBezTo>
                      <a:cubicBezTo>
                        <a:pt x="0" y="61"/>
                        <a:pt x="0" y="57"/>
                        <a:pt x="2" y="54"/>
                      </a:cubicBezTo>
                      <a:cubicBezTo>
                        <a:pt x="9" y="38"/>
                        <a:pt x="25" y="2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7" y="0"/>
                        <a:pt x="30" y="0"/>
                      </a:cubicBezTo>
                      <a:cubicBezTo>
                        <a:pt x="272" y="0"/>
                        <a:pt x="272" y="0"/>
                        <a:pt x="272" y="0"/>
                      </a:cubicBezTo>
                      <a:cubicBezTo>
                        <a:pt x="275" y="0"/>
                        <a:pt x="276" y="1"/>
                        <a:pt x="276" y="1"/>
                      </a:cubicBezTo>
                      <a:cubicBezTo>
                        <a:pt x="276" y="1"/>
                        <a:pt x="276" y="1"/>
                        <a:pt x="276" y="1"/>
                      </a:cubicBezTo>
                      <a:cubicBezTo>
                        <a:pt x="276" y="2"/>
                        <a:pt x="293" y="38"/>
                        <a:pt x="300" y="54"/>
                      </a:cubicBezTo>
                      <a:cubicBezTo>
                        <a:pt x="301" y="57"/>
                        <a:pt x="302" y="61"/>
                        <a:pt x="300" y="63"/>
                      </a:cubicBezTo>
                      <a:cubicBezTo>
                        <a:pt x="299" y="65"/>
                        <a:pt x="297" y="65"/>
                        <a:pt x="295" y="65"/>
                      </a:cubicBezTo>
                      <a:lnTo>
                        <a:pt x="7" y="65"/>
                      </a:lnTo>
                      <a:close/>
                    </a:path>
                  </a:pathLst>
                </a:custGeom>
                <a:gradFill flip="none" rotWithShape="1">
                  <a:gsLst>
                    <a:gs pos="61000">
                      <a:srgbClr val="D3D3D3"/>
                    </a:gs>
                    <a:gs pos="15000">
                      <a:srgbClr val="F2F2F2"/>
                    </a:gs>
                    <a:gs pos="88000">
                      <a:srgbClr val="F2F2F2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2470000" y="5761341"/>
                <a:ext cx="896937" cy="231775"/>
                <a:chOff x="5918201" y="5097463"/>
                <a:chExt cx="896937" cy="231775"/>
              </a:xfrm>
              <a:solidFill>
                <a:schemeClr val="bg1"/>
              </a:solidFill>
            </p:grpSpPr>
            <p:sp>
              <p:nvSpPr>
                <p:cNvPr id="146" name="Freeform 126"/>
                <p:cNvSpPr>
                  <a:spLocks/>
                </p:cNvSpPr>
                <p:nvPr/>
              </p:nvSpPr>
              <p:spPr bwMode="auto">
                <a:xfrm>
                  <a:off x="5918201" y="5097463"/>
                  <a:ext cx="160338" cy="231775"/>
                </a:xfrm>
                <a:custGeom>
                  <a:avLst/>
                  <a:gdLst>
                    <a:gd name="T0" fmla="*/ 67 w 69"/>
                    <a:gd name="T1" fmla="*/ 18 h 99"/>
                    <a:gd name="T2" fmla="*/ 56 w 69"/>
                    <a:gd name="T3" fmla="*/ 15 h 99"/>
                    <a:gd name="T4" fmla="*/ 44 w 69"/>
                    <a:gd name="T5" fmla="*/ 15 h 99"/>
                    <a:gd name="T6" fmla="*/ 34 w 69"/>
                    <a:gd name="T7" fmla="*/ 16 h 99"/>
                    <a:gd name="T8" fmla="*/ 26 w 69"/>
                    <a:gd name="T9" fmla="*/ 22 h 99"/>
                    <a:gd name="T10" fmla="*/ 22 w 69"/>
                    <a:gd name="T11" fmla="*/ 33 h 99"/>
                    <a:gd name="T12" fmla="*/ 21 w 69"/>
                    <a:gd name="T13" fmla="*/ 49 h 99"/>
                    <a:gd name="T14" fmla="*/ 22 w 69"/>
                    <a:gd name="T15" fmla="*/ 67 h 99"/>
                    <a:gd name="T16" fmla="*/ 27 w 69"/>
                    <a:gd name="T17" fmla="*/ 78 h 99"/>
                    <a:gd name="T18" fmla="*/ 34 w 69"/>
                    <a:gd name="T19" fmla="*/ 83 h 99"/>
                    <a:gd name="T20" fmla="*/ 45 w 69"/>
                    <a:gd name="T21" fmla="*/ 85 h 99"/>
                    <a:gd name="T22" fmla="*/ 57 w 69"/>
                    <a:gd name="T23" fmla="*/ 84 h 99"/>
                    <a:gd name="T24" fmla="*/ 68 w 69"/>
                    <a:gd name="T25" fmla="*/ 82 h 99"/>
                    <a:gd name="T26" fmla="*/ 69 w 69"/>
                    <a:gd name="T27" fmla="*/ 96 h 99"/>
                    <a:gd name="T28" fmla="*/ 58 w 69"/>
                    <a:gd name="T29" fmla="*/ 98 h 99"/>
                    <a:gd name="T30" fmla="*/ 44 w 69"/>
                    <a:gd name="T31" fmla="*/ 99 h 99"/>
                    <a:gd name="T32" fmla="*/ 25 w 69"/>
                    <a:gd name="T33" fmla="*/ 97 h 99"/>
                    <a:gd name="T34" fmla="*/ 11 w 69"/>
                    <a:gd name="T35" fmla="*/ 89 h 99"/>
                    <a:gd name="T36" fmla="*/ 3 w 69"/>
                    <a:gd name="T37" fmla="*/ 73 h 99"/>
                    <a:gd name="T38" fmla="*/ 0 w 69"/>
                    <a:gd name="T39" fmla="*/ 49 h 99"/>
                    <a:gd name="T40" fmla="*/ 3 w 69"/>
                    <a:gd name="T41" fmla="*/ 26 h 99"/>
                    <a:gd name="T42" fmla="*/ 11 w 69"/>
                    <a:gd name="T43" fmla="*/ 11 h 99"/>
                    <a:gd name="T44" fmla="*/ 25 w 69"/>
                    <a:gd name="T45" fmla="*/ 3 h 99"/>
                    <a:gd name="T46" fmla="*/ 45 w 69"/>
                    <a:gd name="T47" fmla="*/ 0 h 99"/>
                    <a:gd name="T48" fmla="*/ 58 w 69"/>
                    <a:gd name="T49" fmla="*/ 1 h 99"/>
                    <a:gd name="T50" fmla="*/ 69 w 69"/>
                    <a:gd name="T51" fmla="*/ 3 h 99"/>
                    <a:gd name="T52" fmla="*/ 67 w 69"/>
                    <a:gd name="T53" fmla="*/ 18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9" h="99">
                      <a:moveTo>
                        <a:pt x="67" y="18"/>
                      </a:moveTo>
                      <a:cubicBezTo>
                        <a:pt x="64" y="17"/>
                        <a:pt x="60" y="16"/>
                        <a:pt x="56" y="15"/>
                      </a:cubicBezTo>
                      <a:cubicBezTo>
                        <a:pt x="52" y="15"/>
                        <a:pt x="48" y="15"/>
                        <a:pt x="44" y="15"/>
                      </a:cubicBezTo>
                      <a:cubicBezTo>
                        <a:pt x="40" y="15"/>
                        <a:pt x="36" y="15"/>
                        <a:pt x="34" y="16"/>
                      </a:cubicBezTo>
                      <a:cubicBezTo>
                        <a:pt x="31" y="18"/>
                        <a:pt x="28" y="20"/>
                        <a:pt x="26" y="22"/>
                      </a:cubicBezTo>
                      <a:cubicBezTo>
                        <a:pt x="24" y="25"/>
                        <a:pt x="23" y="29"/>
                        <a:pt x="22" y="33"/>
                      </a:cubicBezTo>
                      <a:cubicBezTo>
                        <a:pt x="21" y="37"/>
                        <a:pt x="21" y="43"/>
                        <a:pt x="21" y="49"/>
                      </a:cubicBezTo>
                      <a:cubicBezTo>
                        <a:pt x="21" y="56"/>
                        <a:pt x="21" y="62"/>
                        <a:pt x="22" y="67"/>
                      </a:cubicBezTo>
                      <a:cubicBezTo>
                        <a:pt x="23" y="71"/>
                        <a:pt x="25" y="75"/>
                        <a:pt x="27" y="78"/>
                      </a:cubicBezTo>
                      <a:cubicBezTo>
                        <a:pt x="29" y="80"/>
                        <a:pt x="31" y="82"/>
                        <a:pt x="34" y="83"/>
                      </a:cubicBezTo>
                      <a:cubicBezTo>
                        <a:pt x="37" y="84"/>
                        <a:pt x="41" y="85"/>
                        <a:pt x="45" y="85"/>
                      </a:cubicBezTo>
                      <a:cubicBezTo>
                        <a:pt x="49" y="85"/>
                        <a:pt x="53" y="84"/>
                        <a:pt x="57" y="84"/>
                      </a:cubicBezTo>
                      <a:cubicBezTo>
                        <a:pt x="61" y="83"/>
                        <a:pt x="64" y="82"/>
                        <a:pt x="68" y="82"/>
                      </a:cubicBezTo>
                      <a:cubicBezTo>
                        <a:pt x="69" y="96"/>
                        <a:pt x="69" y="96"/>
                        <a:pt x="69" y="96"/>
                      </a:cubicBezTo>
                      <a:cubicBezTo>
                        <a:pt x="66" y="97"/>
                        <a:pt x="62" y="98"/>
                        <a:pt x="58" y="98"/>
                      </a:cubicBezTo>
                      <a:cubicBezTo>
                        <a:pt x="53" y="99"/>
                        <a:pt x="49" y="99"/>
                        <a:pt x="44" y="99"/>
                      </a:cubicBezTo>
                      <a:cubicBezTo>
                        <a:pt x="37" y="99"/>
                        <a:pt x="31" y="98"/>
                        <a:pt x="25" y="97"/>
                      </a:cubicBezTo>
                      <a:cubicBezTo>
                        <a:pt x="20" y="95"/>
                        <a:pt x="15" y="92"/>
                        <a:pt x="11" y="89"/>
                      </a:cubicBezTo>
                      <a:cubicBezTo>
                        <a:pt x="8" y="85"/>
                        <a:pt x="5" y="80"/>
                        <a:pt x="3" y="73"/>
                      </a:cubicBezTo>
                      <a:cubicBezTo>
                        <a:pt x="1" y="67"/>
                        <a:pt x="0" y="59"/>
                        <a:pt x="0" y="49"/>
                      </a:cubicBezTo>
                      <a:cubicBezTo>
                        <a:pt x="0" y="40"/>
                        <a:pt x="1" y="33"/>
                        <a:pt x="3" y="26"/>
                      </a:cubicBezTo>
                      <a:cubicBezTo>
                        <a:pt x="5" y="20"/>
                        <a:pt x="7" y="15"/>
                        <a:pt x="11" y="11"/>
                      </a:cubicBezTo>
                      <a:cubicBezTo>
                        <a:pt x="15" y="7"/>
                        <a:pt x="20" y="4"/>
                        <a:pt x="25" y="3"/>
                      </a:cubicBezTo>
                      <a:cubicBezTo>
                        <a:pt x="31" y="1"/>
                        <a:pt x="38" y="0"/>
                        <a:pt x="45" y="0"/>
                      </a:cubicBezTo>
                      <a:cubicBezTo>
                        <a:pt x="49" y="0"/>
                        <a:pt x="53" y="1"/>
                        <a:pt x="58" y="1"/>
                      </a:cubicBezTo>
                      <a:cubicBezTo>
                        <a:pt x="62" y="2"/>
                        <a:pt x="66" y="2"/>
                        <a:pt x="69" y="3"/>
                      </a:cubicBezTo>
                      <a:lnTo>
                        <a:pt x="67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Freeform 127"/>
                <p:cNvSpPr>
                  <a:spLocks noEditPoints="1"/>
                </p:cNvSpPr>
                <p:nvPr/>
              </p:nvSpPr>
              <p:spPr bwMode="auto">
                <a:xfrm>
                  <a:off x="6118226" y="5097463"/>
                  <a:ext cx="174625" cy="228600"/>
                </a:xfrm>
                <a:custGeom>
                  <a:avLst/>
                  <a:gdLst>
                    <a:gd name="T0" fmla="*/ 19 w 75"/>
                    <a:gd name="T1" fmla="*/ 98 h 98"/>
                    <a:gd name="T2" fmla="*/ 0 w 75"/>
                    <a:gd name="T3" fmla="*/ 98 h 98"/>
                    <a:gd name="T4" fmla="*/ 0 w 75"/>
                    <a:gd name="T5" fmla="*/ 35 h 98"/>
                    <a:gd name="T6" fmla="*/ 2 w 75"/>
                    <a:gd name="T7" fmla="*/ 21 h 98"/>
                    <a:gd name="T8" fmla="*/ 8 w 75"/>
                    <a:gd name="T9" fmla="*/ 10 h 98"/>
                    <a:gd name="T10" fmla="*/ 20 w 75"/>
                    <a:gd name="T11" fmla="*/ 3 h 98"/>
                    <a:gd name="T12" fmla="*/ 37 w 75"/>
                    <a:gd name="T13" fmla="*/ 0 h 98"/>
                    <a:gd name="T14" fmla="*/ 55 w 75"/>
                    <a:gd name="T15" fmla="*/ 3 h 98"/>
                    <a:gd name="T16" fmla="*/ 67 w 75"/>
                    <a:gd name="T17" fmla="*/ 10 h 98"/>
                    <a:gd name="T18" fmla="*/ 73 w 75"/>
                    <a:gd name="T19" fmla="*/ 21 h 98"/>
                    <a:gd name="T20" fmla="*/ 75 w 75"/>
                    <a:gd name="T21" fmla="*/ 35 h 98"/>
                    <a:gd name="T22" fmla="*/ 75 w 75"/>
                    <a:gd name="T23" fmla="*/ 98 h 98"/>
                    <a:gd name="T24" fmla="*/ 55 w 75"/>
                    <a:gd name="T25" fmla="*/ 98 h 98"/>
                    <a:gd name="T26" fmla="*/ 55 w 75"/>
                    <a:gd name="T27" fmla="*/ 64 h 98"/>
                    <a:gd name="T28" fmla="*/ 19 w 75"/>
                    <a:gd name="T29" fmla="*/ 64 h 98"/>
                    <a:gd name="T30" fmla="*/ 19 w 75"/>
                    <a:gd name="T31" fmla="*/ 98 h 98"/>
                    <a:gd name="T32" fmla="*/ 55 w 75"/>
                    <a:gd name="T33" fmla="*/ 50 h 98"/>
                    <a:gd name="T34" fmla="*/ 55 w 75"/>
                    <a:gd name="T35" fmla="*/ 34 h 98"/>
                    <a:gd name="T36" fmla="*/ 51 w 75"/>
                    <a:gd name="T37" fmla="*/ 20 h 98"/>
                    <a:gd name="T38" fmla="*/ 37 w 75"/>
                    <a:gd name="T39" fmla="*/ 15 h 98"/>
                    <a:gd name="T40" fmla="*/ 23 w 75"/>
                    <a:gd name="T41" fmla="*/ 20 h 98"/>
                    <a:gd name="T42" fmla="*/ 19 w 75"/>
                    <a:gd name="T43" fmla="*/ 34 h 98"/>
                    <a:gd name="T44" fmla="*/ 19 w 75"/>
                    <a:gd name="T45" fmla="*/ 50 h 98"/>
                    <a:gd name="T46" fmla="*/ 55 w 75"/>
                    <a:gd name="T47" fmla="*/ 5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5" h="98">
                      <a:moveTo>
                        <a:pt x="19" y="98"/>
                      </a:move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0"/>
                        <a:pt x="0" y="25"/>
                        <a:pt x="2" y="21"/>
                      </a:cubicBezTo>
                      <a:cubicBezTo>
                        <a:pt x="3" y="17"/>
                        <a:pt x="5" y="13"/>
                        <a:pt x="8" y="10"/>
                      </a:cubicBezTo>
                      <a:cubicBezTo>
                        <a:pt x="11" y="7"/>
                        <a:pt x="15" y="4"/>
                        <a:pt x="20" y="3"/>
                      </a:cubicBezTo>
                      <a:cubicBezTo>
                        <a:pt x="25" y="1"/>
                        <a:pt x="31" y="0"/>
                        <a:pt x="37" y="0"/>
                      </a:cubicBezTo>
                      <a:cubicBezTo>
                        <a:pt x="44" y="0"/>
                        <a:pt x="50" y="1"/>
                        <a:pt x="55" y="3"/>
                      </a:cubicBezTo>
                      <a:cubicBezTo>
                        <a:pt x="60" y="4"/>
                        <a:pt x="64" y="7"/>
                        <a:pt x="67" y="10"/>
                      </a:cubicBezTo>
                      <a:cubicBezTo>
                        <a:pt x="70" y="13"/>
                        <a:pt x="72" y="17"/>
                        <a:pt x="73" y="21"/>
                      </a:cubicBezTo>
                      <a:cubicBezTo>
                        <a:pt x="75" y="25"/>
                        <a:pt x="75" y="30"/>
                        <a:pt x="75" y="35"/>
                      </a:cubicBezTo>
                      <a:cubicBezTo>
                        <a:pt x="75" y="98"/>
                        <a:pt x="75" y="98"/>
                        <a:pt x="75" y="98"/>
                      </a:cubicBezTo>
                      <a:cubicBezTo>
                        <a:pt x="55" y="98"/>
                        <a:pt x="55" y="98"/>
                        <a:pt x="55" y="98"/>
                      </a:cubicBezTo>
                      <a:cubicBezTo>
                        <a:pt x="55" y="64"/>
                        <a:pt x="55" y="64"/>
                        <a:pt x="55" y="64"/>
                      </a:cubicBezTo>
                      <a:cubicBezTo>
                        <a:pt x="19" y="64"/>
                        <a:pt x="19" y="64"/>
                        <a:pt x="19" y="64"/>
                      </a:cubicBezTo>
                      <a:lnTo>
                        <a:pt x="19" y="98"/>
                      </a:lnTo>
                      <a:close/>
                      <a:moveTo>
                        <a:pt x="55" y="50"/>
                      </a:moveTo>
                      <a:cubicBezTo>
                        <a:pt x="55" y="34"/>
                        <a:pt x="55" y="34"/>
                        <a:pt x="55" y="34"/>
                      </a:cubicBezTo>
                      <a:cubicBezTo>
                        <a:pt x="55" y="28"/>
                        <a:pt x="54" y="24"/>
                        <a:pt x="51" y="20"/>
                      </a:cubicBezTo>
                      <a:cubicBezTo>
                        <a:pt x="49" y="16"/>
                        <a:pt x="44" y="15"/>
                        <a:pt x="37" y="15"/>
                      </a:cubicBezTo>
                      <a:cubicBezTo>
                        <a:pt x="31" y="15"/>
                        <a:pt x="26" y="16"/>
                        <a:pt x="23" y="20"/>
                      </a:cubicBezTo>
                      <a:cubicBezTo>
                        <a:pt x="21" y="24"/>
                        <a:pt x="19" y="28"/>
                        <a:pt x="19" y="34"/>
                      </a:cubicBezTo>
                      <a:cubicBezTo>
                        <a:pt x="19" y="50"/>
                        <a:pt x="19" y="50"/>
                        <a:pt x="19" y="50"/>
                      </a:cubicBezTo>
                      <a:lnTo>
                        <a:pt x="55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128"/>
                <p:cNvSpPr>
                  <a:spLocks/>
                </p:cNvSpPr>
                <p:nvPr/>
              </p:nvSpPr>
              <p:spPr bwMode="auto">
                <a:xfrm>
                  <a:off x="6313488" y="5102225"/>
                  <a:ext cx="187325" cy="223837"/>
                </a:xfrm>
                <a:custGeom>
                  <a:avLst/>
                  <a:gdLst>
                    <a:gd name="T0" fmla="*/ 118 w 118"/>
                    <a:gd name="T1" fmla="*/ 0 h 141"/>
                    <a:gd name="T2" fmla="*/ 118 w 118"/>
                    <a:gd name="T3" fmla="*/ 21 h 141"/>
                    <a:gd name="T4" fmla="*/ 74 w 118"/>
                    <a:gd name="T5" fmla="*/ 21 h 141"/>
                    <a:gd name="T6" fmla="*/ 74 w 118"/>
                    <a:gd name="T7" fmla="*/ 141 h 141"/>
                    <a:gd name="T8" fmla="*/ 44 w 118"/>
                    <a:gd name="T9" fmla="*/ 141 h 141"/>
                    <a:gd name="T10" fmla="*/ 44 w 118"/>
                    <a:gd name="T11" fmla="*/ 21 h 141"/>
                    <a:gd name="T12" fmla="*/ 0 w 118"/>
                    <a:gd name="T13" fmla="*/ 21 h 141"/>
                    <a:gd name="T14" fmla="*/ 0 w 118"/>
                    <a:gd name="T15" fmla="*/ 0 h 141"/>
                    <a:gd name="T16" fmla="*/ 118 w 118"/>
                    <a:gd name="T17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141">
                      <a:moveTo>
                        <a:pt x="118" y="0"/>
                      </a:moveTo>
                      <a:lnTo>
                        <a:pt x="118" y="21"/>
                      </a:lnTo>
                      <a:lnTo>
                        <a:pt x="74" y="21"/>
                      </a:lnTo>
                      <a:lnTo>
                        <a:pt x="74" y="141"/>
                      </a:lnTo>
                      <a:lnTo>
                        <a:pt x="44" y="141"/>
                      </a:lnTo>
                      <a:lnTo>
                        <a:pt x="44" y="21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535738" y="5102225"/>
                  <a:ext cx="46038" cy="2238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130"/>
                <p:cNvSpPr>
                  <a:spLocks noEditPoints="1"/>
                </p:cNvSpPr>
                <p:nvPr/>
              </p:nvSpPr>
              <p:spPr bwMode="auto">
                <a:xfrm>
                  <a:off x="6637338" y="5097463"/>
                  <a:ext cx="177800" cy="228600"/>
                </a:xfrm>
                <a:custGeom>
                  <a:avLst/>
                  <a:gdLst>
                    <a:gd name="T0" fmla="*/ 19 w 76"/>
                    <a:gd name="T1" fmla="*/ 98 h 98"/>
                    <a:gd name="T2" fmla="*/ 0 w 76"/>
                    <a:gd name="T3" fmla="*/ 98 h 98"/>
                    <a:gd name="T4" fmla="*/ 0 w 76"/>
                    <a:gd name="T5" fmla="*/ 35 h 98"/>
                    <a:gd name="T6" fmla="*/ 2 w 76"/>
                    <a:gd name="T7" fmla="*/ 21 h 98"/>
                    <a:gd name="T8" fmla="*/ 9 w 76"/>
                    <a:gd name="T9" fmla="*/ 10 h 98"/>
                    <a:gd name="T10" fmla="*/ 20 w 76"/>
                    <a:gd name="T11" fmla="*/ 3 h 98"/>
                    <a:gd name="T12" fmla="*/ 38 w 76"/>
                    <a:gd name="T13" fmla="*/ 0 h 98"/>
                    <a:gd name="T14" fmla="*/ 55 w 76"/>
                    <a:gd name="T15" fmla="*/ 3 h 98"/>
                    <a:gd name="T16" fmla="*/ 67 w 76"/>
                    <a:gd name="T17" fmla="*/ 10 h 98"/>
                    <a:gd name="T18" fmla="*/ 74 w 76"/>
                    <a:gd name="T19" fmla="*/ 21 h 98"/>
                    <a:gd name="T20" fmla="*/ 76 w 76"/>
                    <a:gd name="T21" fmla="*/ 35 h 98"/>
                    <a:gd name="T22" fmla="*/ 76 w 76"/>
                    <a:gd name="T23" fmla="*/ 98 h 98"/>
                    <a:gd name="T24" fmla="*/ 56 w 76"/>
                    <a:gd name="T25" fmla="*/ 98 h 98"/>
                    <a:gd name="T26" fmla="*/ 56 w 76"/>
                    <a:gd name="T27" fmla="*/ 64 h 98"/>
                    <a:gd name="T28" fmla="*/ 19 w 76"/>
                    <a:gd name="T29" fmla="*/ 64 h 98"/>
                    <a:gd name="T30" fmla="*/ 19 w 76"/>
                    <a:gd name="T31" fmla="*/ 98 h 98"/>
                    <a:gd name="T32" fmla="*/ 56 w 76"/>
                    <a:gd name="T33" fmla="*/ 50 h 98"/>
                    <a:gd name="T34" fmla="*/ 56 w 76"/>
                    <a:gd name="T35" fmla="*/ 34 h 98"/>
                    <a:gd name="T36" fmla="*/ 52 w 76"/>
                    <a:gd name="T37" fmla="*/ 20 h 98"/>
                    <a:gd name="T38" fmla="*/ 38 w 76"/>
                    <a:gd name="T39" fmla="*/ 15 h 98"/>
                    <a:gd name="T40" fmla="*/ 23 w 76"/>
                    <a:gd name="T41" fmla="*/ 20 h 98"/>
                    <a:gd name="T42" fmla="*/ 19 w 76"/>
                    <a:gd name="T43" fmla="*/ 34 h 98"/>
                    <a:gd name="T44" fmla="*/ 19 w 76"/>
                    <a:gd name="T45" fmla="*/ 50 h 98"/>
                    <a:gd name="T46" fmla="*/ 56 w 76"/>
                    <a:gd name="T47" fmla="*/ 5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6" h="98">
                      <a:moveTo>
                        <a:pt x="19" y="98"/>
                      </a:move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0"/>
                        <a:pt x="0" y="25"/>
                        <a:pt x="2" y="21"/>
                      </a:cubicBezTo>
                      <a:cubicBezTo>
                        <a:pt x="3" y="17"/>
                        <a:pt x="5" y="13"/>
                        <a:pt x="9" y="10"/>
                      </a:cubicBezTo>
                      <a:cubicBezTo>
                        <a:pt x="12" y="7"/>
                        <a:pt x="15" y="4"/>
                        <a:pt x="20" y="3"/>
                      </a:cubicBezTo>
                      <a:cubicBezTo>
                        <a:pt x="25" y="1"/>
                        <a:pt x="31" y="0"/>
                        <a:pt x="38" y="0"/>
                      </a:cubicBezTo>
                      <a:cubicBezTo>
                        <a:pt x="44" y="0"/>
                        <a:pt x="50" y="1"/>
                        <a:pt x="55" y="3"/>
                      </a:cubicBezTo>
                      <a:cubicBezTo>
                        <a:pt x="60" y="4"/>
                        <a:pt x="64" y="7"/>
                        <a:pt x="67" y="10"/>
                      </a:cubicBezTo>
                      <a:cubicBezTo>
                        <a:pt x="70" y="13"/>
                        <a:pt x="72" y="17"/>
                        <a:pt x="74" y="21"/>
                      </a:cubicBezTo>
                      <a:cubicBezTo>
                        <a:pt x="75" y="25"/>
                        <a:pt x="76" y="30"/>
                        <a:pt x="76" y="35"/>
                      </a:cubicBezTo>
                      <a:cubicBezTo>
                        <a:pt x="76" y="98"/>
                        <a:pt x="76" y="98"/>
                        <a:pt x="76" y="98"/>
                      </a:cubicBezTo>
                      <a:cubicBezTo>
                        <a:pt x="56" y="98"/>
                        <a:pt x="56" y="98"/>
                        <a:pt x="56" y="98"/>
                      </a:cubicBezTo>
                      <a:cubicBezTo>
                        <a:pt x="56" y="64"/>
                        <a:pt x="56" y="64"/>
                        <a:pt x="56" y="64"/>
                      </a:cubicBezTo>
                      <a:cubicBezTo>
                        <a:pt x="19" y="64"/>
                        <a:pt x="19" y="64"/>
                        <a:pt x="19" y="64"/>
                      </a:cubicBezTo>
                      <a:lnTo>
                        <a:pt x="19" y="98"/>
                      </a:lnTo>
                      <a:close/>
                      <a:moveTo>
                        <a:pt x="56" y="50"/>
                      </a:moveTo>
                      <a:cubicBezTo>
                        <a:pt x="56" y="34"/>
                        <a:pt x="56" y="34"/>
                        <a:pt x="56" y="34"/>
                      </a:cubicBezTo>
                      <a:cubicBezTo>
                        <a:pt x="56" y="28"/>
                        <a:pt x="54" y="24"/>
                        <a:pt x="52" y="20"/>
                      </a:cubicBezTo>
                      <a:cubicBezTo>
                        <a:pt x="49" y="16"/>
                        <a:pt x="44" y="15"/>
                        <a:pt x="38" y="15"/>
                      </a:cubicBezTo>
                      <a:cubicBezTo>
                        <a:pt x="31" y="15"/>
                        <a:pt x="26" y="16"/>
                        <a:pt x="23" y="20"/>
                      </a:cubicBezTo>
                      <a:cubicBezTo>
                        <a:pt x="21" y="24"/>
                        <a:pt x="19" y="28"/>
                        <a:pt x="19" y="34"/>
                      </a:cubicBezTo>
                      <a:cubicBezTo>
                        <a:pt x="19" y="50"/>
                        <a:pt x="19" y="50"/>
                        <a:pt x="19" y="50"/>
                      </a:cubicBezTo>
                      <a:lnTo>
                        <a:pt x="5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4459428" y="5056449"/>
              <a:ext cx="1766888" cy="1243014"/>
              <a:chOff x="4410075" y="4291012"/>
              <a:chExt cx="1766888" cy="1243014"/>
            </a:xfrm>
          </p:grpSpPr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4467225" y="5030788"/>
                <a:ext cx="1709738" cy="503238"/>
              </a:xfrm>
              <a:custGeom>
                <a:avLst/>
                <a:gdLst>
                  <a:gd name="T0" fmla="*/ 0 w 1077"/>
                  <a:gd name="T1" fmla="*/ 41 h 317"/>
                  <a:gd name="T2" fmla="*/ 2 w 1077"/>
                  <a:gd name="T3" fmla="*/ 55 h 317"/>
                  <a:gd name="T4" fmla="*/ 766 w 1077"/>
                  <a:gd name="T5" fmla="*/ 317 h 317"/>
                  <a:gd name="T6" fmla="*/ 1076 w 1077"/>
                  <a:gd name="T7" fmla="*/ 19 h 317"/>
                  <a:gd name="T8" fmla="*/ 1077 w 1077"/>
                  <a:gd name="T9" fmla="*/ 0 h 317"/>
                  <a:gd name="T10" fmla="*/ 0 w 1077"/>
                  <a:gd name="T11" fmla="*/ 4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7" h="317">
                    <a:moveTo>
                      <a:pt x="0" y="41"/>
                    </a:moveTo>
                    <a:lnTo>
                      <a:pt x="2" y="55"/>
                    </a:lnTo>
                    <a:lnTo>
                      <a:pt x="766" y="317"/>
                    </a:lnTo>
                    <a:lnTo>
                      <a:pt x="1076" y="19"/>
                    </a:lnTo>
                    <a:lnTo>
                      <a:pt x="1077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300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4467225" y="5030788"/>
                <a:ext cx="1709738" cy="503238"/>
              </a:xfrm>
              <a:custGeom>
                <a:avLst/>
                <a:gdLst>
                  <a:gd name="T0" fmla="*/ 0 w 1077"/>
                  <a:gd name="T1" fmla="*/ 41 h 317"/>
                  <a:gd name="T2" fmla="*/ 2 w 1077"/>
                  <a:gd name="T3" fmla="*/ 55 h 317"/>
                  <a:gd name="T4" fmla="*/ 766 w 1077"/>
                  <a:gd name="T5" fmla="*/ 317 h 317"/>
                  <a:gd name="T6" fmla="*/ 1076 w 1077"/>
                  <a:gd name="T7" fmla="*/ 19 h 317"/>
                  <a:gd name="T8" fmla="*/ 1077 w 1077"/>
                  <a:gd name="T9" fmla="*/ 0 h 317"/>
                  <a:gd name="T10" fmla="*/ 0 w 1077"/>
                  <a:gd name="T11" fmla="*/ 4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7" h="317">
                    <a:moveTo>
                      <a:pt x="0" y="41"/>
                    </a:moveTo>
                    <a:lnTo>
                      <a:pt x="2" y="55"/>
                    </a:lnTo>
                    <a:lnTo>
                      <a:pt x="766" y="317"/>
                    </a:lnTo>
                    <a:lnTo>
                      <a:pt x="1076" y="19"/>
                    </a:lnTo>
                    <a:lnTo>
                      <a:pt x="1077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300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4467225" y="4721225"/>
                <a:ext cx="1709738" cy="781050"/>
              </a:xfrm>
              <a:custGeom>
                <a:avLst/>
                <a:gdLst>
                  <a:gd name="T0" fmla="*/ 363 w 1077"/>
                  <a:gd name="T1" fmla="*/ 0 h 492"/>
                  <a:gd name="T2" fmla="*/ 0 w 1077"/>
                  <a:gd name="T3" fmla="*/ 236 h 492"/>
                  <a:gd name="T4" fmla="*/ 766 w 1077"/>
                  <a:gd name="T5" fmla="*/ 492 h 492"/>
                  <a:gd name="T6" fmla="*/ 1077 w 1077"/>
                  <a:gd name="T7" fmla="*/ 195 h 492"/>
                  <a:gd name="T8" fmla="*/ 363 w 1077"/>
                  <a:gd name="T9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7" h="492">
                    <a:moveTo>
                      <a:pt x="363" y="0"/>
                    </a:moveTo>
                    <a:lnTo>
                      <a:pt x="0" y="236"/>
                    </a:lnTo>
                    <a:lnTo>
                      <a:pt x="766" y="492"/>
                    </a:lnTo>
                    <a:lnTo>
                      <a:pt x="1077" y="195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2D6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4467225" y="4721225"/>
                <a:ext cx="1709738" cy="781050"/>
              </a:xfrm>
              <a:custGeom>
                <a:avLst/>
                <a:gdLst>
                  <a:gd name="T0" fmla="*/ 363 w 1077"/>
                  <a:gd name="T1" fmla="*/ 0 h 492"/>
                  <a:gd name="T2" fmla="*/ 0 w 1077"/>
                  <a:gd name="T3" fmla="*/ 236 h 492"/>
                  <a:gd name="T4" fmla="*/ 766 w 1077"/>
                  <a:gd name="T5" fmla="*/ 492 h 492"/>
                  <a:gd name="T6" fmla="*/ 1077 w 1077"/>
                  <a:gd name="T7" fmla="*/ 195 h 492"/>
                  <a:gd name="T8" fmla="*/ 363 w 1077"/>
                  <a:gd name="T9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7" h="492">
                    <a:moveTo>
                      <a:pt x="363" y="0"/>
                    </a:moveTo>
                    <a:lnTo>
                      <a:pt x="0" y="236"/>
                    </a:lnTo>
                    <a:lnTo>
                      <a:pt x="766" y="492"/>
                    </a:lnTo>
                    <a:lnTo>
                      <a:pt x="1077" y="195"/>
                    </a:lnTo>
                    <a:lnTo>
                      <a:pt x="36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10"/>
              <p:cNvSpPr>
                <a:spLocks/>
              </p:cNvSpPr>
              <p:nvPr/>
            </p:nvSpPr>
            <p:spPr bwMode="auto">
              <a:xfrm>
                <a:off x="4933950" y="4848225"/>
                <a:ext cx="987425" cy="471488"/>
              </a:xfrm>
              <a:custGeom>
                <a:avLst/>
                <a:gdLst>
                  <a:gd name="T0" fmla="*/ 10 w 622"/>
                  <a:gd name="T1" fmla="*/ 56 h 297"/>
                  <a:gd name="T2" fmla="*/ 154 w 622"/>
                  <a:gd name="T3" fmla="*/ 101 h 297"/>
                  <a:gd name="T4" fmla="*/ 181 w 622"/>
                  <a:gd name="T5" fmla="*/ 79 h 297"/>
                  <a:gd name="T6" fmla="*/ 237 w 622"/>
                  <a:gd name="T7" fmla="*/ 97 h 297"/>
                  <a:gd name="T8" fmla="*/ 211 w 622"/>
                  <a:gd name="T9" fmla="*/ 119 h 297"/>
                  <a:gd name="T10" fmla="*/ 272 w 622"/>
                  <a:gd name="T11" fmla="*/ 138 h 297"/>
                  <a:gd name="T12" fmla="*/ 254 w 622"/>
                  <a:gd name="T13" fmla="*/ 153 h 297"/>
                  <a:gd name="T14" fmla="*/ 202 w 622"/>
                  <a:gd name="T15" fmla="*/ 137 h 297"/>
                  <a:gd name="T16" fmla="*/ 180 w 622"/>
                  <a:gd name="T17" fmla="*/ 130 h 297"/>
                  <a:gd name="T18" fmla="*/ 172 w 622"/>
                  <a:gd name="T19" fmla="*/ 128 h 297"/>
                  <a:gd name="T20" fmla="*/ 141 w 622"/>
                  <a:gd name="T21" fmla="*/ 154 h 297"/>
                  <a:gd name="T22" fmla="*/ 66 w 622"/>
                  <a:gd name="T23" fmla="*/ 131 h 297"/>
                  <a:gd name="T24" fmla="*/ 0 w 622"/>
                  <a:gd name="T25" fmla="*/ 185 h 297"/>
                  <a:gd name="T26" fmla="*/ 144 w 622"/>
                  <a:gd name="T27" fmla="*/ 231 h 297"/>
                  <a:gd name="T28" fmla="*/ 210 w 622"/>
                  <a:gd name="T29" fmla="*/ 176 h 297"/>
                  <a:gd name="T30" fmla="*/ 170 w 622"/>
                  <a:gd name="T31" fmla="*/ 163 h 297"/>
                  <a:gd name="T32" fmla="*/ 188 w 622"/>
                  <a:gd name="T33" fmla="*/ 149 h 297"/>
                  <a:gd name="T34" fmla="*/ 327 w 622"/>
                  <a:gd name="T35" fmla="*/ 192 h 297"/>
                  <a:gd name="T36" fmla="*/ 309 w 622"/>
                  <a:gd name="T37" fmla="*/ 207 h 297"/>
                  <a:gd name="T38" fmla="*/ 275 w 622"/>
                  <a:gd name="T39" fmla="*/ 196 h 297"/>
                  <a:gd name="T40" fmla="*/ 209 w 622"/>
                  <a:gd name="T41" fmla="*/ 251 h 297"/>
                  <a:gd name="T42" fmla="*/ 352 w 622"/>
                  <a:gd name="T43" fmla="*/ 297 h 297"/>
                  <a:gd name="T44" fmla="*/ 418 w 622"/>
                  <a:gd name="T45" fmla="*/ 242 h 297"/>
                  <a:gd name="T46" fmla="*/ 339 w 622"/>
                  <a:gd name="T47" fmla="*/ 216 h 297"/>
                  <a:gd name="T48" fmla="*/ 370 w 622"/>
                  <a:gd name="T49" fmla="*/ 189 h 297"/>
                  <a:gd name="T50" fmla="*/ 360 w 622"/>
                  <a:gd name="T51" fmla="*/ 186 h 297"/>
                  <a:gd name="T52" fmla="*/ 341 w 622"/>
                  <a:gd name="T53" fmla="*/ 180 h 297"/>
                  <a:gd name="T54" fmla="*/ 283 w 622"/>
                  <a:gd name="T55" fmla="*/ 162 h 297"/>
                  <a:gd name="T56" fmla="*/ 301 w 622"/>
                  <a:gd name="T57" fmla="*/ 147 h 297"/>
                  <a:gd name="T58" fmla="*/ 356 w 622"/>
                  <a:gd name="T59" fmla="*/ 164 h 297"/>
                  <a:gd name="T60" fmla="*/ 382 w 622"/>
                  <a:gd name="T61" fmla="*/ 142 h 297"/>
                  <a:gd name="T62" fmla="*/ 437 w 622"/>
                  <a:gd name="T63" fmla="*/ 160 h 297"/>
                  <a:gd name="T64" fmla="*/ 411 w 622"/>
                  <a:gd name="T65" fmla="*/ 182 h 297"/>
                  <a:gd name="T66" fmla="*/ 556 w 622"/>
                  <a:gd name="T67" fmla="*/ 227 h 297"/>
                  <a:gd name="T68" fmla="*/ 622 w 622"/>
                  <a:gd name="T69" fmla="*/ 173 h 297"/>
                  <a:gd name="T70" fmla="*/ 477 w 622"/>
                  <a:gd name="T71" fmla="*/ 126 h 297"/>
                  <a:gd name="T72" fmla="*/ 451 w 622"/>
                  <a:gd name="T73" fmla="*/ 149 h 297"/>
                  <a:gd name="T74" fmla="*/ 395 w 622"/>
                  <a:gd name="T75" fmla="*/ 131 h 297"/>
                  <a:gd name="T76" fmla="*/ 422 w 622"/>
                  <a:gd name="T77" fmla="*/ 110 h 297"/>
                  <a:gd name="T78" fmla="*/ 277 w 622"/>
                  <a:gd name="T79" fmla="*/ 63 h 297"/>
                  <a:gd name="T80" fmla="*/ 251 w 622"/>
                  <a:gd name="T81" fmla="*/ 86 h 297"/>
                  <a:gd name="T82" fmla="*/ 194 w 622"/>
                  <a:gd name="T83" fmla="*/ 68 h 297"/>
                  <a:gd name="T84" fmla="*/ 220 w 622"/>
                  <a:gd name="T85" fmla="*/ 46 h 297"/>
                  <a:gd name="T86" fmla="*/ 76 w 622"/>
                  <a:gd name="T87" fmla="*/ 0 h 297"/>
                  <a:gd name="T88" fmla="*/ 10 w 622"/>
                  <a:gd name="T89" fmla="*/ 5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2" h="297">
                    <a:moveTo>
                      <a:pt x="10" y="56"/>
                    </a:moveTo>
                    <a:lnTo>
                      <a:pt x="154" y="101"/>
                    </a:lnTo>
                    <a:lnTo>
                      <a:pt x="181" y="79"/>
                    </a:lnTo>
                    <a:lnTo>
                      <a:pt x="237" y="97"/>
                    </a:lnTo>
                    <a:lnTo>
                      <a:pt x="211" y="119"/>
                    </a:lnTo>
                    <a:lnTo>
                      <a:pt x="272" y="138"/>
                    </a:lnTo>
                    <a:lnTo>
                      <a:pt x="254" y="153"/>
                    </a:lnTo>
                    <a:lnTo>
                      <a:pt x="202" y="137"/>
                    </a:lnTo>
                    <a:lnTo>
                      <a:pt x="180" y="130"/>
                    </a:lnTo>
                    <a:lnTo>
                      <a:pt x="172" y="128"/>
                    </a:lnTo>
                    <a:lnTo>
                      <a:pt x="141" y="154"/>
                    </a:lnTo>
                    <a:lnTo>
                      <a:pt x="66" y="131"/>
                    </a:lnTo>
                    <a:lnTo>
                      <a:pt x="0" y="185"/>
                    </a:lnTo>
                    <a:lnTo>
                      <a:pt x="144" y="231"/>
                    </a:lnTo>
                    <a:lnTo>
                      <a:pt x="210" y="176"/>
                    </a:lnTo>
                    <a:lnTo>
                      <a:pt x="170" y="163"/>
                    </a:lnTo>
                    <a:lnTo>
                      <a:pt x="188" y="149"/>
                    </a:lnTo>
                    <a:lnTo>
                      <a:pt x="327" y="192"/>
                    </a:lnTo>
                    <a:lnTo>
                      <a:pt x="309" y="207"/>
                    </a:lnTo>
                    <a:lnTo>
                      <a:pt x="275" y="196"/>
                    </a:lnTo>
                    <a:lnTo>
                      <a:pt x="209" y="251"/>
                    </a:lnTo>
                    <a:lnTo>
                      <a:pt x="352" y="297"/>
                    </a:lnTo>
                    <a:lnTo>
                      <a:pt x="418" y="242"/>
                    </a:lnTo>
                    <a:lnTo>
                      <a:pt x="339" y="216"/>
                    </a:lnTo>
                    <a:lnTo>
                      <a:pt x="370" y="189"/>
                    </a:lnTo>
                    <a:lnTo>
                      <a:pt x="360" y="186"/>
                    </a:lnTo>
                    <a:lnTo>
                      <a:pt x="341" y="180"/>
                    </a:lnTo>
                    <a:lnTo>
                      <a:pt x="283" y="162"/>
                    </a:lnTo>
                    <a:lnTo>
                      <a:pt x="301" y="147"/>
                    </a:lnTo>
                    <a:lnTo>
                      <a:pt x="356" y="164"/>
                    </a:lnTo>
                    <a:lnTo>
                      <a:pt x="382" y="142"/>
                    </a:lnTo>
                    <a:lnTo>
                      <a:pt x="437" y="160"/>
                    </a:lnTo>
                    <a:lnTo>
                      <a:pt x="411" y="182"/>
                    </a:lnTo>
                    <a:lnTo>
                      <a:pt x="556" y="227"/>
                    </a:lnTo>
                    <a:lnTo>
                      <a:pt x="622" y="173"/>
                    </a:lnTo>
                    <a:lnTo>
                      <a:pt x="477" y="126"/>
                    </a:lnTo>
                    <a:lnTo>
                      <a:pt x="451" y="149"/>
                    </a:lnTo>
                    <a:lnTo>
                      <a:pt x="395" y="131"/>
                    </a:lnTo>
                    <a:lnTo>
                      <a:pt x="422" y="110"/>
                    </a:lnTo>
                    <a:lnTo>
                      <a:pt x="277" y="63"/>
                    </a:lnTo>
                    <a:lnTo>
                      <a:pt x="251" y="86"/>
                    </a:lnTo>
                    <a:lnTo>
                      <a:pt x="194" y="68"/>
                    </a:lnTo>
                    <a:lnTo>
                      <a:pt x="220" y="46"/>
                    </a:lnTo>
                    <a:lnTo>
                      <a:pt x="76" y="0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4933950" y="4848225"/>
                <a:ext cx="987425" cy="471488"/>
              </a:xfrm>
              <a:custGeom>
                <a:avLst/>
                <a:gdLst>
                  <a:gd name="T0" fmla="*/ 10 w 622"/>
                  <a:gd name="T1" fmla="*/ 56 h 297"/>
                  <a:gd name="T2" fmla="*/ 154 w 622"/>
                  <a:gd name="T3" fmla="*/ 101 h 297"/>
                  <a:gd name="T4" fmla="*/ 181 w 622"/>
                  <a:gd name="T5" fmla="*/ 79 h 297"/>
                  <a:gd name="T6" fmla="*/ 237 w 622"/>
                  <a:gd name="T7" fmla="*/ 97 h 297"/>
                  <a:gd name="T8" fmla="*/ 211 w 622"/>
                  <a:gd name="T9" fmla="*/ 119 h 297"/>
                  <a:gd name="T10" fmla="*/ 272 w 622"/>
                  <a:gd name="T11" fmla="*/ 138 h 297"/>
                  <a:gd name="T12" fmla="*/ 254 w 622"/>
                  <a:gd name="T13" fmla="*/ 153 h 297"/>
                  <a:gd name="T14" fmla="*/ 202 w 622"/>
                  <a:gd name="T15" fmla="*/ 137 h 297"/>
                  <a:gd name="T16" fmla="*/ 180 w 622"/>
                  <a:gd name="T17" fmla="*/ 130 h 297"/>
                  <a:gd name="T18" fmla="*/ 172 w 622"/>
                  <a:gd name="T19" fmla="*/ 128 h 297"/>
                  <a:gd name="T20" fmla="*/ 141 w 622"/>
                  <a:gd name="T21" fmla="*/ 154 h 297"/>
                  <a:gd name="T22" fmla="*/ 66 w 622"/>
                  <a:gd name="T23" fmla="*/ 131 h 297"/>
                  <a:gd name="T24" fmla="*/ 0 w 622"/>
                  <a:gd name="T25" fmla="*/ 185 h 297"/>
                  <a:gd name="T26" fmla="*/ 144 w 622"/>
                  <a:gd name="T27" fmla="*/ 231 h 297"/>
                  <a:gd name="T28" fmla="*/ 210 w 622"/>
                  <a:gd name="T29" fmla="*/ 176 h 297"/>
                  <a:gd name="T30" fmla="*/ 170 w 622"/>
                  <a:gd name="T31" fmla="*/ 163 h 297"/>
                  <a:gd name="T32" fmla="*/ 188 w 622"/>
                  <a:gd name="T33" fmla="*/ 149 h 297"/>
                  <a:gd name="T34" fmla="*/ 327 w 622"/>
                  <a:gd name="T35" fmla="*/ 192 h 297"/>
                  <a:gd name="T36" fmla="*/ 309 w 622"/>
                  <a:gd name="T37" fmla="*/ 207 h 297"/>
                  <a:gd name="T38" fmla="*/ 275 w 622"/>
                  <a:gd name="T39" fmla="*/ 196 h 297"/>
                  <a:gd name="T40" fmla="*/ 209 w 622"/>
                  <a:gd name="T41" fmla="*/ 251 h 297"/>
                  <a:gd name="T42" fmla="*/ 352 w 622"/>
                  <a:gd name="T43" fmla="*/ 297 h 297"/>
                  <a:gd name="T44" fmla="*/ 418 w 622"/>
                  <a:gd name="T45" fmla="*/ 242 h 297"/>
                  <a:gd name="T46" fmla="*/ 339 w 622"/>
                  <a:gd name="T47" fmla="*/ 216 h 297"/>
                  <a:gd name="T48" fmla="*/ 370 w 622"/>
                  <a:gd name="T49" fmla="*/ 189 h 297"/>
                  <a:gd name="T50" fmla="*/ 360 w 622"/>
                  <a:gd name="T51" fmla="*/ 186 h 297"/>
                  <a:gd name="T52" fmla="*/ 341 w 622"/>
                  <a:gd name="T53" fmla="*/ 180 h 297"/>
                  <a:gd name="T54" fmla="*/ 283 w 622"/>
                  <a:gd name="T55" fmla="*/ 162 h 297"/>
                  <a:gd name="T56" fmla="*/ 301 w 622"/>
                  <a:gd name="T57" fmla="*/ 147 h 297"/>
                  <a:gd name="T58" fmla="*/ 356 w 622"/>
                  <a:gd name="T59" fmla="*/ 164 h 297"/>
                  <a:gd name="T60" fmla="*/ 382 w 622"/>
                  <a:gd name="T61" fmla="*/ 142 h 297"/>
                  <a:gd name="T62" fmla="*/ 437 w 622"/>
                  <a:gd name="T63" fmla="*/ 160 h 297"/>
                  <a:gd name="T64" fmla="*/ 411 w 622"/>
                  <a:gd name="T65" fmla="*/ 182 h 297"/>
                  <a:gd name="T66" fmla="*/ 556 w 622"/>
                  <a:gd name="T67" fmla="*/ 227 h 297"/>
                  <a:gd name="T68" fmla="*/ 622 w 622"/>
                  <a:gd name="T69" fmla="*/ 173 h 297"/>
                  <a:gd name="T70" fmla="*/ 477 w 622"/>
                  <a:gd name="T71" fmla="*/ 126 h 297"/>
                  <a:gd name="T72" fmla="*/ 451 w 622"/>
                  <a:gd name="T73" fmla="*/ 149 h 297"/>
                  <a:gd name="T74" fmla="*/ 395 w 622"/>
                  <a:gd name="T75" fmla="*/ 131 h 297"/>
                  <a:gd name="T76" fmla="*/ 422 w 622"/>
                  <a:gd name="T77" fmla="*/ 110 h 297"/>
                  <a:gd name="T78" fmla="*/ 277 w 622"/>
                  <a:gd name="T79" fmla="*/ 63 h 297"/>
                  <a:gd name="T80" fmla="*/ 251 w 622"/>
                  <a:gd name="T81" fmla="*/ 86 h 297"/>
                  <a:gd name="T82" fmla="*/ 194 w 622"/>
                  <a:gd name="T83" fmla="*/ 68 h 297"/>
                  <a:gd name="T84" fmla="*/ 220 w 622"/>
                  <a:gd name="T85" fmla="*/ 46 h 297"/>
                  <a:gd name="T86" fmla="*/ 76 w 622"/>
                  <a:gd name="T87" fmla="*/ 0 h 297"/>
                  <a:gd name="T88" fmla="*/ 10 w 622"/>
                  <a:gd name="T89" fmla="*/ 5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2" h="297">
                    <a:moveTo>
                      <a:pt x="10" y="56"/>
                    </a:moveTo>
                    <a:lnTo>
                      <a:pt x="154" y="101"/>
                    </a:lnTo>
                    <a:lnTo>
                      <a:pt x="181" y="79"/>
                    </a:lnTo>
                    <a:lnTo>
                      <a:pt x="237" y="97"/>
                    </a:lnTo>
                    <a:lnTo>
                      <a:pt x="211" y="119"/>
                    </a:lnTo>
                    <a:lnTo>
                      <a:pt x="272" y="138"/>
                    </a:lnTo>
                    <a:lnTo>
                      <a:pt x="254" y="153"/>
                    </a:lnTo>
                    <a:lnTo>
                      <a:pt x="202" y="137"/>
                    </a:lnTo>
                    <a:lnTo>
                      <a:pt x="180" y="130"/>
                    </a:lnTo>
                    <a:lnTo>
                      <a:pt x="172" y="128"/>
                    </a:lnTo>
                    <a:lnTo>
                      <a:pt x="141" y="154"/>
                    </a:lnTo>
                    <a:lnTo>
                      <a:pt x="66" y="131"/>
                    </a:lnTo>
                    <a:lnTo>
                      <a:pt x="0" y="185"/>
                    </a:lnTo>
                    <a:lnTo>
                      <a:pt x="144" y="231"/>
                    </a:lnTo>
                    <a:lnTo>
                      <a:pt x="210" y="176"/>
                    </a:lnTo>
                    <a:lnTo>
                      <a:pt x="170" y="163"/>
                    </a:lnTo>
                    <a:lnTo>
                      <a:pt x="188" y="149"/>
                    </a:lnTo>
                    <a:lnTo>
                      <a:pt x="327" y="192"/>
                    </a:lnTo>
                    <a:lnTo>
                      <a:pt x="309" y="207"/>
                    </a:lnTo>
                    <a:lnTo>
                      <a:pt x="275" y="196"/>
                    </a:lnTo>
                    <a:lnTo>
                      <a:pt x="209" y="251"/>
                    </a:lnTo>
                    <a:lnTo>
                      <a:pt x="352" y="297"/>
                    </a:lnTo>
                    <a:lnTo>
                      <a:pt x="418" y="242"/>
                    </a:lnTo>
                    <a:lnTo>
                      <a:pt x="339" y="216"/>
                    </a:lnTo>
                    <a:lnTo>
                      <a:pt x="370" y="189"/>
                    </a:lnTo>
                    <a:lnTo>
                      <a:pt x="360" y="186"/>
                    </a:lnTo>
                    <a:lnTo>
                      <a:pt x="341" y="180"/>
                    </a:lnTo>
                    <a:lnTo>
                      <a:pt x="283" y="162"/>
                    </a:lnTo>
                    <a:lnTo>
                      <a:pt x="301" y="147"/>
                    </a:lnTo>
                    <a:lnTo>
                      <a:pt x="356" y="164"/>
                    </a:lnTo>
                    <a:lnTo>
                      <a:pt x="382" y="142"/>
                    </a:lnTo>
                    <a:lnTo>
                      <a:pt x="437" y="160"/>
                    </a:lnTo>
                    <a:lnTo>
                      <a:pt x="411" y="182"/>
                    </a:lnTo>
                    <a:lnTo>
                      <a:pt x="556" y="227"/>
                    </a:lnTo>
                    <a:lnTo>
                      <a:pt x="622" y="173"/>
                    </a:lnTo>
                    <a:lnTo>
                      <a:pt x="477" y="126"/>
                    </a:lnTo>
                    <a:lnTo>
                      <a:pt x="451" y="149"/>
                    </a:lnTo>
                    <a:lnTo>
                      <a:pt x="395" y="131"/>
                    </a:lnTo>
                    <a:lnTo>
                      <a:pt x="422" y="110"/>
                    </a:lnTo>
                    <a:lnTo>
                      <a:pt x="277" y="63"/>
                    </a:lnTo>
                    <a:lnTo>
                      <a:pt x="251" y="86"/>
                    </a:lnTo>
                    <a:lnTo>
                      <a:pt x="194" y="68"/>
                    </a:lnTo>
                    <a:lnTo>
                      <a:pt x="220" y="46"/>
                    </a:lnTo>
                    <a:lnTo>
                      <a:pt x="76" y="0"/>
                    </a:lnTo>
                    <a:lnTo>
                      <a:pt x="10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12"/>
              <p:cNvSpPr>
                <a:spLocks/>
              </p:cNvSpPr>
              <p:nvPr/>
            </p:nvSpPr>
            <p:spPr bwMode="auto">
              <a:xfrm>
                <a:off x="5789613" y="4719638"/>
                <a:ext cx="177800" cy="419100"/>
              </a:xfrm>
              <a:custGeom>
                <a:avLst/>
                <a:gdLst>
                  <a:gd name="T0" fmla="*/ 31 w 112"/>
                  <a:gd name="T1" fmla="*/ 264 h 264"/>
                  <a:gd name="T2" fmla="*/ 0 w 112"/>
                  <a:gd name="T3" fmla="*/ 264 h 264"/>
                  <a:gd name="T4" fmla="*/ 0 w 112"/>
                  <a:gd name="T5" fmla="*/ 194 h 264"/>
                  <a:gd name="T6" fmla="*/ 81 w 112"/>
                  <a:gd name="T7" fmla="*/ 116 h 264"/>
                  <a:gd name="T8" fmla="*/ 81 w 112"/>
                  <a:gd name="T9" fmla="*/ 0 h 264"/>
                  <a:gd name="T10" fmla="*/ 112 w 112"/>
                  <a:gd name="T11" fmla="*/ 0 h 264"/>
                  <a:gd name="T12" fmla="*/ 112 w 112"/>
                  <a:gd name="T13" fmla="*/ 133 h 264"/>
                  <a:gd name="T14" fmla="*/ 31 w 112"/>
                  <a:gd name="T15" fmla="*/ 210 h 264"/>
                  <a:gd name="T16" fmla="*/ 31 w 112"/>
                  <a:gd name="T17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264">
                    <a:moveTo>
                      <a:pt x="31" y="264"/>
                    </a:moveTo>
                    <a:lnTo>
                      <a:pt x="0" y="264"/>
                    </a:lnTo>
                    <a:lnTo>
                      <a:pt x="0" y="194"/>
                    </a:lnTo>
                    <a:lnTo>
                      <a:pt x="81" y="116"/>
                    </a:lnTo>
                    <a:lnTo>
                      <a:pt x="81" y="0"/>
                    </a:lnTo>
                    <a:lnTo>
                      <a:pt x="112" y="0"/>
                    </a:lnTo>
                    <a:lnTo>
                      <a:pt x="112" y="133"/>
                    </a:lnTo>
                    <a:lnTo>
                      <a:pt x="31" y="210"/>
                    </a:lnTo>
                    <a:lnTo>
                      <a:pt x="31" y="26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13"/>
              <p:cNvSpPr>
                <a:spLocks/>
              </p:cNvSpPr>
              <p:nvPr/>
            </p:nvSpPr>
            <p:spPr bwMode="auto">
              <a:xfrm>
                <a:off x="5346700" y="4841875"/>
                <a:ext cx="179388" cy="388938"/>
              </a:xfrm>
              <a:custGeom>
                <a:avLst/>
                <a:gdLst>
                  <a:gd name="T0" fmla="*/ 33 w 113"/>
                  <a:gd name="T1" fmla="*/ 245 h 245"/>
                  <a:gd name="T2" fmla="*/ 0 w 113"/>
                  <a:gd name="T3" fmla="*/ 245 h 245"/>
                  <a:gd name="T4" fmla="*/ 0 w 113"/>
                  <a:gd name="T5" fmla="*/ 172 h 245"/>
                  <a:gd name="T6" fmla="*/ 82 w 113"/>
                  <a:gd name="T7" fmla="*/ 117 h 245"/>
                  <a:gd name="T8" fmla="*/ 82 w 113"/>
                  <a:gd name="T9" fmla="*/ 0 h 245"/>
                  <a:gd name="T10" fmla="*/ 113 w 113"/>
                  <a:gd name="T11" fmla="*/ 0 h 245"/>
                  <a:gd name="T12" fmla="*/ 113 w 113"/>
                  <a:gd name="T13" fmla="*/ 134 h 245"/>
                  <a:gd name="T14" fmla="*/ 33 w 113"/>
                  <a:gd name="T15" fmla="*/ 189 h 245"/>
                  <a:gd name="T16" fmla="*/ 33 w 113"/>
                  <a:gd name="T17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245">
                    <a:moveTo>
                      <a:pt x="33" y="245"/>
                    </a:moveTo>
                    <a:lnTo>
                      <a:pt x="0" y="245"/>
                    </a:lnTo>
                    <a:lnTo>
                      <a:pt x="0" y="172"/>
                    </a:lnTo>
                    <a:lnTo>
                      <a:pt x="82" y="117"/>
                    </a:lnTo>
                    <a:lnTo>
                      <a:pt x="82" y="0"/>
                    </a:lnTo>
                    <a:lnTo>
                      <a:pt x="113" y="0"/>
                    </a:lnTo>
                    <a:lnTo>
                      <a:pt x="113" y="134"/>
                    </a:lnTo>
                    <a:lnTo>
                      <a:pt x="33" y="189"/>
                    </a:lnTo>
                    <a:lnTo>
                      <a:pt x="33" y="24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14"/>
              <p:cNvSpPr>
                <a:spLocks/>
              </p:cNvSpPr>
              <p:nvPr/>
            </p:nvSpPr>
            <p:spPr bwMode="auto">
              <a:xfrm>
                <a:off x="4779963" y="4600575"/>
                <a:ext cx="177800" cy="420688"/>
              </a:xfrm>
              <a:custGeom>
                <a:avLst/>
                <a:gdLst>
                  <a:gd name="T0" fmla="*/ 31 w 112"/>
                  <a:gd name="T1" fmla="*/ 265 h 265"/>
                  <a:gd name="T2" fmla="*/ 0 w 112"/>
                  <a:gd name="T3" fmla="*/ 265 h 265"/>
                  <a:gd name="T4" fmla="*/ 0 w 112"/>
                  <a:gd name="T5" fmla="*/ 186 h 265"/>
                  <a:gd name="T6" fmla="*/ 81 w 112"/>
                  <a:gd name="T7" fmla="*/ 129 h 265"/>
                  <a:gd name="T8" fmla="*/ 81 w 112"/>
                  <a:gd name="T9" fmla="*/ 0 h 265"/>
                  <a:gd name="T10" fmla="*/ 112 w 112"/>
                  <a:gd name="T11" fmla="*/ 0 h 265"/>
                  <a:gd name="T12" fmla="*/ 112 w 112"/>
                  <a:gd name="T13" fmla="*/ 146 h 265"/>
                  <a:gd name="T14" fmla="*/ 31 w 112"/>
                  <a:gd name="T15" fmla="*/ 203 h 265"/>
                  <a:gd name="T16" fmla="*/ 31 w 112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265">
                    <a:moveTo>
                      <a:pt x="31" y="265"/>
                    </a:moveTo>
                    <a:lnTo>
                      <a:pt x="0" y="265"/>
                    </a:lnTo>
                    <a:lnTo>
                      <a:pt x="0" y="186"/>
                    </a:lnTo>
                    <a:lnTo>
                      <a:pt x="81" y="129"/>
                    </a:lnTo>
                    <a:lnTo>
                      <a:pt x="81" y="0"/>
                    </a:lnTo>
                    <a:lnTo>
                      <a:pt x="112" y="0"/>
                    </a:lnTo>
                    <a:lnTo>
                      <a:pt x="112" y="146"/>
                    </a:lnTo>
                    <a:lnTo>
                      <a:pt x="31" y="203"/>
                    </a:lnTo>
                    <a:lnTo>
                      <a:pt x="31" y="26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15"/>
              <p:cNvSpPr>
                <a:spLocks/>
              </p:cNvSpPr>
              <p:nvPr/>
            </p:nvSpPr>
            <p:spPr bwMode="auto">
              <a:xfrm>
                <a:off x="4425950" y="4525963"/>
                <a:ext cx="1717675" cy="485775"/>
              </a:xfrm>
              <a:custGeom>
                <a:avLst/>
                <a:gdLst>
                  <a:gd name="T0" fmla="*/ 1 w 1033"/>
                  <a:gd name="T1" fmla="*/ 64 h 292"/>
                  <a:gd name="T2" fmla="*/ 33 w 1033"/>
                  <a:gd name="T3" fmla="*/ 105 h 292"/>
                  <a:gd name="T4" fmla="*/ 722 w 1033"/>
                  <a:gd name="T5" fmla="*/ 282 h 292"/>
                  <a:gd name="T6" fmla="*/ 826 w 1033"/>
                  <a:gd name="T7" fmla="*/ 264 h 292"/>
                  <a:gd name="T8" fmla="*/ 1016 w 1033"/>
                  <a:gd name="T9" fmla="*/ 36 h 292"/>
                  <a:gd name="T10" fmla="*/ 1025 w 1033"/>
                  <a:gd name="T11" fmla="*/ 0 h 292"/>
                  <a:gd name="T12" fmla="*/ 1 w 1033"/>
                  <a:gd name="T13" fmla="*/ 6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3" h="292">
                    <a:moveTo>
                      <a:pt x="1" y="64"/>
                    </a:moveTo>
                    <a:cubicBezTo>
                      <a:pt x="0" y="80"/>
                      <a:pt x="1" y="95"/>
                      <a:pt x="33" y="105"/>
                    </a:cubicBezTo>
                    <a:cubicBezTo>
                      <a:pt x="722" y="282"/>
                      <a:pt x="722" y="282"/>
                      <a:pt x="722" y="282"/>
                    </a:cubicBezTo>
                    <a:cubicBezTo>
                      <a:pt x="754" y="292"/>
                      <a:pt x="800" y="292"/>
                      <a:pt x="826" y="264"/>
                    </a:cubicBezTo>
                    <a:cubicBezTo>
                      <a:pt x="1016" y="36"/>
                      <a:pt x="1016" y="36"/>
                      <a:pt x="1016" y="36"/>
                    </a:cubicBezTo>
                    <a:cubicBezTo>
                      <a:pt x="1033" y="20"/>
                      <a:pt x="1025" y="4"/>
                      <a:pt x="1025" y="0"/>
                    </a:cubicBezTo>
                    <a:lnTo>
                      <a:pt x="1" y="64"/>
                    </a:lnTo>
                    <a:close/>
                  </a:path>
                </a:pathLst>
              </a:custGeom>
              <a:solidFill>
                <a:srgbClr val="1D46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16"/>
              <p:cNvSpPr>
                <a:spLocks/>
              </p:cNvSpPr>
              <p:nvPr/>
            </p:nvSpPr>
            <p:spPr bwMode="auto">
              <a:xfrm>
                <a:off x="4410075" y="4291012"/>
                <a:ext cx="1733550" cy="695325"/>
              </a:xfrm>
              <a:custGeom>
                <a:avLst/>
                <a:gdLst>
                  <a:gd name="T0" fmla="*/ 352 w 1042"/>
                  <a:gd name="T1" fmla="*/ 12 h 417"/>
                  <a:gd name="T2" fmla="*/ 20 w 1042"/>
                  <a:gd name="T3" fmla="*/ 188 h 417"/>
                  <a:gd name="T4" fmla="*/ 42 w 1042"/>
                  <a:gd name="T5" fmla="*/ 230 h 417"/>
                  <a:gd name="T6" fmla="*/ 731 w 1042"/>
                  <a:gd name="T7" fmla="*/ 406 h 417"/>
                  <a:gd name="T8" fmla="*/ 835 w 1042"/>
                  <a:gd name="T9" fmla="*/ 388 h 417"/>
                  <a:gd name="T10" fmla="*/ 1025 w 1042"/>
                  <a:gd name="T11" fmla="*/ 161 h 417"/>
                  <a:gd name="T12" fmla="*/ 1003 w 1042"/>
                  <a:gd name="T13" fmla="*/ 119 h 417"/>
                  <a:gd name="T14" fmla="*/ 445 w 1042"/>
                  <a:gd name="T15" fmla="*/ 8 h 417"/>
                  <a:gd name="T16" fmla="*/ 352 w 1042"/>
                  <a:gd name="T17" fmla="*/ 1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2" h="417">
                    <a:moveTo>
                      <a:pt x="352" y="12"/>
                    </a:moveTo>
                    <a:cubicBezTo>
                      <a:pt x="20" y="188"/>
                      <a:pt x="20" y="188"/>
                      <a:pt x="20" y="188"/>
                    </a:cubicBezTo>
                    <a:cubicBezTo>
                      <a:pt x="0" y="201"/>
                      <a:pt x="10" y="220"/>
                      <a:pt x="42" y="230"/>
                    </a:cubicBezTo>
                    <a:cubicBezTo>
                      <a:pt x="731" y="406"/>
                      <a:pt x="731" y="406"/>
                      <a:pt x="731" y="406"/>
                    </a:cubicBezTo>
                    <a:cubicBezTo>
                      <a:pt x="763" y="417"/>
                      <a:pt x="809" y="417"/>
                      <a:pt x="835" y="388"/>
                    </a:cubicBezTo>
                    <a:cubicBezTo>
                      <a:pt x="1025" y="161"/>
                      <a:pt x="1025" y="161"/>
                      <a:pt x="1025" y="161"/>
                    </a:cubicBezTo>
                    <a:cubicBezTo>
                      <a:pt x="1042" y="144"/>
                      <a:pt x="1035" y="129"/>
                      <a:pt x="1003" y="119"/>
                    </a:cubicBezTo>
                    <a:cubicBezTo>
                      <a:pt x="445" y="8"/>
                      <a:pt x="445" y="8"/>
                      <a:pt x="445" y="8"/>
                    </a:cubicBezTo>
                    <a:cubicBezTo>
                      <a:pt x="410" y="1"/>
                      <a:pt x="371" y="0"/>
                      <a:pt x="352" y="12"/>
                    </a:cubicBezTo>
                  </a:path>
                </a:pathLst>
              </a:custGeom>
              <a:gradFill>
                <a:gsLst>
                  <a:gs pos="9000">
                    <a:srgbClr val="A0E1FA"/>
                  </a:gs>
                  <a:gs pos="80000">
                    <a:srgbClr val="7BCAE7"/>
                  </a:gs>
                </a:gsLst>
                <a:lin ang="30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17"/>
              <p:cNvSpPr>
                <a:spLocks/>
              </p:cNvSpPr>
              <p:nvPr/>
            </p:nvSpPr>
            <p:spPr bwMode="auto">
              <a:xfrm>
                <a:off x="4940300" y="4389438"/>
                <a:ext cx="969963" cy="463550"/>
              </a:xfrm>
              <a:custGeom>
                <a:avLst/>
                <a:gdLst>
                  <a:gd name="T0" fmla="*/ 57 w 611"/>
                  <a:gd name="T1" fmla="*/ 0 h 292"/>
                  <a:gd name="T2" fmla="*/ 0 w 611"/>
                  <a:gd name="T3" fmla="*/ 51 h 292"/>
                  <a:gd name="T4" fmla="*/ 134 w 611"/>
                  <a:gd name="T5" fmla="*/ 91 h 292"/>
                  <a:gd name="T6" fmla="*/ 157 w 611"/>
                  <a:gd name="T7" fmla="*/ 70 h 292"/>
                  <a:gd name="T8" fmla="*/ 266 w 611"/>
                  <a:gd name="T9" fmla="*/ 103 h 292"/>
                  <a:gd name="T10" fmla="*/ 164 w 611"/>
                  <a:gd name="T11" fmla="*/ 193 h 292"/>
                  <a:gd name="T12" fmla="*/ 168 w 611"/>
                  <a:gd name="T13" fmla="*/ 194 h 292"/>
                  <a:gd name="T14" fmla="*/ 192 w 611"/>
                  <a:gd name="T15" fmla="*/ 201 h 292"/>
                  <a:gd name="T16" fmla="*/ 296 w 611"/>
                  <a:gd name="T17" fmla="*/ 232 h 292"/>
                  <a:gd name="T18" fmla="*/ 273 w 611"/>
                  <a:gd name="T19" fmla="*/ 252 h 292"/>
                  <a:gd name="T20" fmla="*/ 408 w 611"/>
                  <a:gd name="T21" fmla="*/ 292 h 292"/>
                  <a:gd name="T22" fmla="*/ 466 w 611"/>
                  <a:gd name="T23" fmla="*/ 240 h 292"/>
                  <a:gd name="T24" fmla="*/ 331 w 611"/>
                  <a:gd name="T25" fmla="*/ 200 h 292"/>
                  <a:gd name="T26" fmla="*/ 308 w 611"/>
                  <a:gd name="T27" fmla="*/ 221 h 292"/>
                  <a:gd name="T28" fmla="*/ 204 w 611"/>
                  <a:gd name="T29" fmla="*/ 191 h 292"/>
                  <a:gd name="T30" fmla="*/ 293 w 611"/>
                  <a:gd name="T31" fmla="*/ 110 h 292"/>
                  <a:gd name="T32" fmla="*/ 442 w 611"/>
                  <a:gd name="T33" fmla="*/ 154 h 292"/>
                  <a:gd name="T34" fmla="*/ 419 w 611"/>
                  <a:gd name="T35" fmla="*/ 175 h 292"/>
                  <a:gd name="T36" fmla="*/ 554 w 611"/>
                  <a:gd name="T37" fmla="*/ 215 h 292"/>
                  <a:gd name="T38" fmla="*/ 611 w 611"/>
                  <a:gd name="T39" fmla="*/ 164 h 292"/>
                  <a:gd name="T40" fmla="*/ 476 w 611"/>
                  <a:gd name="T41" fmla="*/ 124 h 292"/>
                  <a:gd name="T42" fmla="*/ 454 w 611"/>
                  <a:gd name="T43" fmla="*/ 144 h 292"/>
                  <a:gd name="T44" fmla="*/ 169 w 611"/>
                  <a:gd name="T45" fmla="*/ 60 h 292"/>
                  <a:gd name="T46" fmla="*/ 191 w 611"/>
                  <a:gd name="T47" fmla="*/ 40 h 292"/>
                  <a:gd name="T48" fmla="*/ 57 w 611"/>
                  <a:gd name="T49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1" h="292">
                    <a:moveTo>
                      <a:pt x="57" y="0"/>
                    </a:moveTo>
                    <a:lnTo>
                      <a:pt x="0" y="51"/>
                    </a:lnTo>
                    <a:lnTo>
                      <a:pt x="134" y="91"/>
                    </a:lnTo>
                    <a:lnTo>
                      <a:pt x="157" y="70"/>
                    </a:lnTo>
                    <a:lnTo>
                      <a:pt x="266" y="103"/>
                    </a:lnTo>
                    <a:lnTo>
                      <a:pt x="164" y="193"/>
                    </a:lnTo>
                    <a:lnTo>
                      <a:pt x="168" y="194"/>
                    </a:lnTo>
                    <a:lnTo>
                      <a:pt x="192" y="201"/>
                    </a:lnTo>
                    <a:lnTo>
                      <a:pt x="296" y="232"/>
                    </a:lnTo>
                    <a:lnTo>
                      <a:pt x="273" y="252"/>
                    </a:lnTo>
                    <a:lnTo>
                      <a:pt x="408" y="292"/>
                    </a:lnTo>
                    <a:lnTo>
                      <a:pt x="466" y="240"/>
                    </a:lnTo>
                    <a:lnTo>
                      <a:pt x="331" y="200"/>
                    </a:lnTo>
                    <a:lnTo>
                      <a:pt x="308" y="221"/>
                    </a:lnTo>
                    <a:lnTo>
                      <a:pt x="204" y="191"/>
                    </a:lnTo>
                    <a:lnTo>
                      <a:pt x="293" y="110"/>
                    </a:lnTo>
                    <a:lnTo>
                      <a:pt x="442" y="154"/>
                    </a:lnTo>
                    <a:lnTo>
                      <a:pt x="419" y="175"/>
                    </a:lnTo>
                    <a:lnTo>
                      <a:pt x="554" y="215"/>
                    </a:lnTo>
                    <a:lnTo>
                      <a:pt x="611" y="164"/>
                    </a:lnTo>
                    <a:lnTo>
                      <a:pt x="476" y="124"/>
                    </a:lnTo>
                    <a:lnTo>
                      <a:pt x="454" y="144"/>
                    </a:lnTo>
                    <a:lnTo>
                      <a:pt x="169" y="60"/>
                    </a:lnTo>
                    <a:lnTo>
                      <a:pt x="191" y="4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18"/>
              <p:cNvSpPr>
                <a:spLocks/>
              </p:cNvSpPr>
              <p:nvPr/>
            </p:nvSpPr>
            <p:spPr bwMode="auto">
              <a:xfrm>
                <a:off x="4940300" y="4389438"/>
                <a:ext cx="969963" cy="463550"/>
              </a:xfrm>
              <a:custGeom>
                <a:avLst/>
                <a:gdLst>
                  <a:gd name="T0" fmla="*/ 57 w 611"/>
                  <a:gd name="T1" fmla="*/ 0 h 292"/>
                  <a:gd name="T2" fmla="*/ 0 w 611"/>
                  <a:gd name="T3" fmla="*/ 51 h 292"/>
                  <a:gd name="T4" fmla="*/ 134 w 611"/>
                  <a:gd name="T5" fmla="*/ 91 h 292"/>
                  <a:gd name="T6" fmla="*/ 157 w 611"/>
                  <a:gd name="T7" fmla="*/ 70 h 292"/>
                  <a:gd name="T8" fmla="*/ 266 w 611"/>
                  <a:gd name="T9" fmla="*/ 103 h 292"/>
                  <a:gd name="T10" fmla="*/ 164 w 611"/>
                  <a:gd name="T11" fmla="*/ 193 h 292"/>
                  <a:gd name="T12" fmla="*/ 168 w 611"/>
                  <a:gd name="T13" fmla="*/ 194 h 292"/>
                  <a:gd name="T14" fmla="*/ 192 w 611"/>
                  <a:gd name="T15" fmla="*/ 201 h 292"/>
                  <a:gd name="T16" fmla="*/ 296 w 611"/>
                  <a:gd name="T17" fmla="*/ 232 h 292"/>
                  <a:gd name="T18" fmla="*/ 273 w 611"/>
                  <a:gd name="T19" fmla="*/ 252 h 292"/>
                  <a:gd name="T20" fmla="*/ 408 w 611"/>
                  <a:gd name="T21" fmla="*/ 292 h 292"/>
                  <a:gd name="T22" fmla="*/ 466 w 611"/>
                  <a:gd name="T23" fmla="*/ 240 h 292"/>
                  <a:gd name="T24" fmla="*/ 331 w 611"/>
                  <a:gd name="T25" fmla="*/ 200 h 292"/>
                  <a:gd name="T26" fmla="*/ 308 w 611"/>
                  <a:gd name="T27" fmla="*/ 221 h 292"/>
                  <a:gd name="T28" fmla="*/ 204 w 611"/>
                  <a:gd name="T29" fmla="*/ 191 h 292"/>
                  <a:gd name="T30" fmla="*/ 293 w 611"/>
                  <a:gd name="T31" fmla="*/ 110 h 292"/>
                  <a:gd name="T32" fmla="*/ 442 w 611"/>
                  <a:gd name="T33" fmla="*/ 154 h 292"/>
                  <a:gd name="T34" fmla="*/ 419 w 611"/>
                  <a:gd name="T35" fmla="*/ 175 h 292"/>
                  <a:gd name="T36" fmla="*/ 554 w 611"/>
                  <a:gd name="T37" fmla="*/ 215 h 292"/>
                  <a:gd name="T38" fmla="*/ 611 w 611"/>
                  <a:gd name="T39" fmla="*/ 164 h 292"/>
                  <a:gd name="T40" fmla="*/ 476 w 611"/>
                  <a:gd name="T41" fmla="*/ 124 h 292"/>
                  <a:gd name="T42" fmla="*/ 454 w 611"/>
                  <a:gd name="T43" fmla="*/ 144 h 292"/>
                  <a:gd name="T44" fmla="*/ 169 w 611"/>
                  <a:gd name="T45" fmla="*/ 60 h 292"/>
                  <a:gd name="T46" fmla="*/ 191 w 611"/>
                  <a:gd name="T47" fmla="*/ 40 h 292"/>
                  <a:gd name="T48" fmla="*/ 57 w 611"/>
                  <a:gd name="T49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1" h="292">
                    <a:moveTo>
                      <a:pt x="57" y="0"/>
                    </a:moveTo>
                    <a:lnTo>
                      <a:pt x="0" y="51"/>
                    </a:lnTo>
                    <a:lnTo>
                      <a:pt x="134" y="91"/>
                    </a:lnTo>
                    <a:lnTo>
                      <a:pt x="157" y="70"/>
                    </a:lnTo>
                    <a:lnTo>
                      <a:pt x="266" y="103"/>
                    </a:lnTo>
                    <a:lnTo>
                      <a:pt x="164" y="193"/>
                    </a:lnTo>
                    <a:lnTo>
                      <a:pt x="168" y="194"/>
                    </a:lnTo>
                    <a:lnTo>
                      <a:pt x="192" y="201"/>
                    </a:lnTo>
                    <a:lnTo>
                      <a:pt x="296" y="232"/>
                    </a:lnTo>
                    <a:lnTo>
                      <a:pt x="273" y="252"/>
                    </a:lnTo>
                    <a:lnTo>
                      <a:pt x="408" y="292"/>
                    </a:lnTo>
                    <a:lnTo>
                      <a:pt x="466" y="240"/>
                    </a:lnTo>
                    <a:lnTo>
                      <a:pt x="331" y="200"/>
                    </a:lnTo>
                    <a:lnTo>
                      <a:pt x="308" y="221"/>
                    </a:lnTo>
                    <a:lnTo>
                      <a:pt x="204" y="191"/>
                    </a:lnTo>
                    <a:lnTo>
                      <a:pt x="293" y="110"/>
                    </a:lnTo>
                    <a:lnTo>
                      <a:pt x="442" y="154"/>
                    </a:lnTo>
                    <a:lnTo>
                      <a:pt x="419" y="175"/>
                    </a:lnTo>
                    <a:lnTo>
                      <a:pt x="554" y="215"/>
                    </a:lnTo>
                    <a:lnTo>
                      <a:pt x="611" y="164"/>
                    </a:lnTo>
                    <a:lnTo>
                      <a:pt x="476" y="124"/>
                    </a:lnTo>
                    <a:lnTo>
                      <a:pt x="454" y="144"/>
                    </a:lnTo>
                    <a:lnTo>
                      <a:pt x="169" y="60"/>
                    </a:lnTo>
                    <a:lnTo>
                      <a:pt x="191" y="40"/>
                    </a:lnTo>
                    <a:lnTo>
                      <a:pt x="5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5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457201" y="365760"/>
            <a:ext cx="10646365" cy="326167"/>
          </a:xfrm>
        </p:spPr>
        <p:txBody>
          <a:bodyPr/>
          <a:lstStyle/>
          <a:p>
            <a:r>
              <a:rPr lang="en-US" dirty="0" smtClean="0"/>
              <a:t>RFLP Overview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1" y="877824"/>
            <a:ext cx="10801989" cy="500146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RFLP</a:t>
            </a:r>
            <a:r>
              <a:rPr lang="en-US" dirty="0" smtClean="0"/>
              <a:t> is a </a:t>
            </a:r>
            <a:r>
              <a:rPr lang="en-US" b="1" dirty="0" smtClean="0"/>
              <a:t>collaborative engineering methodology </a:t>
            </a:r>
            <a:r>
              <a:rPr lang="en-US" dirty="0" smtClean="0"/>
              <a:t>that enables requirements for a customer’s product to be captured, managed, and tracked in a single point of access, allowing for full </a:t>
            </a:r>
            <a:r>
              <a:rPr lang="en-US" b="1" dirty="0" smtClean="0"/>
              <a:t>traceability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allows data to be shared across the specific discipline, allowing for better traceability and change impact analysis on the entire system.</a:t>
            </a:r>
          </a:p>
          <a:p>
            <a:endParaRPr lang="en-US" dirty="0" smtClean="0"/>
          </a:p>
          <a:p>
            <a:r>
              <a:rPr lang="en-US" dirty="0" smtClean="0"/>
              <a:t>RFLP enables individuals or teams responsible for the overall design of an end-product to have </a:t>
            </a:r>
            <a:r>
              <a:rPr lang="en-US" b="1" dirty="0" smtClean="0"/>
              <a:t>visibility</a:t>
            </a:r>
            <a:r>
              <a:rPr lang="en-US" dirty="0" smtClean="0"/>
              <a:t> on the subcomponents that make up the entire system. </a:t>
            </a:r>
          </a:p>
          <a:p>
            <a:endParaRPr lang="en-US" dirty="0" smtClean="0"/>
          </a:p>
          <a:p>
            <a:r>
              <a:rPr lang="en-US" dirty="0" smtClean="0"/>
              <a:t>The concept of RFLP is tied back to processes defined in the </a:t>
            </a:r>
            <a:r>
              <a:rPr lang="en-US" b="1" dirty="0" smtClean="0"/>
              <a:t>Systems Engineering </a:t>
            </a:r>
            <a:r>
              <a:rPr lang="en-US" dirty="0" smtClean="0"/>
              <a:t>discipline.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19963" y="2100426"/>
            <a:ext cx="1943044" cy="344523"/>
          </a:xfrm>
          <a:prstGeom prst="rect">
            <a:avLst/>
          </a:prstGeom>
          <a:noFill/>
        </p:spPr>
        <p:txBody>
          <a:bodyPr wrap="none" lIns="77095" tIns="38547" rIns="77095" bIns="38547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733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REQUIREMENTS</a:t>
            </a:r>
            <a:endParaRPr lang="en-US" sz="4532" b="1" cap="al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8237" y="2100426"/>
            <a:ext cx="1601604" cy="344523"/>
          </a:xfrm>
          <a:prstGeom prst="rect">
            <a:avLst/>
          </a:prstGeom>
          <a:noFill/>
          <a:effectLst/>
        </p:spPr>
        <p:txBody>
          <a:bodyPr wrap="none" lIns="77095" tIns="38547" rIns="77095" bIns="38547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733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FUNCTIONAL</a:t>
            </a:r>
            <a:endParaRPr lang="en-US" sz="4532" b="1" cap="al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1618" y="2100426"/>
            <a:ext cx="1157572" cy="344523"/>
          </a:xfrm>
          <a:prstGeom prst="rect">
            <a:avLst/>
          </a:prstGeom>
          <a:noFill/>
        </p:spPr>
        <p:txBody>
          <a:bodyPr wrap="none" lIns="77095" tIns="38547" rIns="77095" bIns="38547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733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LOGICAL</a:t>
            </a:r>
            <a:endParaRPr lang="en-US" sz="4532" b="1" cap="al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1180" y="2100426"/>
            <a:ext cx="1277798" cy="344523"/>
          </a:xfrm>
          <a:prstGeom prst="rect">
            <a:avLst/>
          </a:prstGeom>
          <a:noFill/>
        </p:spPr>
        <p:txBody>
          <a:bodyPr wrap="none" lIns="77095" tIns="38547" rIns="77095" bIns="38547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733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PHYSICAL</a:t>
            </a:r>
            <a:endParaRPr lang="en-US" sz="4532" b="1" cap="al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Line Callout 2 (Border and Accent Bar) 17"/>
          <p:cNvSpPr/>
          <p:nvPr/>
        </p:nvSpPr>
        <p:spPr>
          <a:xfrm flipH="1">
            <a:off x="3427308" y="3314781"/>
            <a:ext cx="3792836" cy="364977"/>
          </a:xfrm>
          <a:prstGeom prst="accentBorderCallout2">
            <a:avLst>
              <a:gd name="adj1" fmla="val 13895"/>
              <a:gd name="adj2" fmla="val -551"/>
              <a:gd name="adj3" fmla="val 14415"/>
              <a:gd name="adj4" fmla="val -7912"/>
              <a:gd name="adj5" fmla="val -43788"/>
              <a:gd name="adj6" fmla="val -13931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lIns="77095" tIns="38547" rIns="77095" bIns="38547">
            <a:spAutoFit/>
          </a:bodyPr>
          <a:lstStyle/>
          <a:p>
            <a:r>
              <a:rPr lang="en-US" sz="933" dirty="0"/>
              <a:t>Traceability is the ability to identify the relationship between different stages of the development process of a product’s feature.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65596" y="862336"/>
            <a:ext cx="1051777" cy="1202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R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3150" y="862336"/>
            <a:ext cx="1051777" cy="1202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F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515" y="862336"/>
            <a:ext cx="1051777" cy="1202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L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14190" y="862336"/>
            <a:ext cx="1051777" cy="1202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P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1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6"/>
          <p:cNvSpPr>
            <a:spLocks noGrp="1"/>
          </p:cNvSpPr>
          <p:nvPr>
            <p:ph type="title"/>
          </p:nvPr>
        </p:nvSpPr>
        <p:spPr>
          <a:xfrm>
            <a:off x="457201" y="365760"/>
            <a:ext cx="10646365" cy="326253"/>
          </a:xfrm>
        </p:spPr>
        <p:txBody>
          <a:bodyPr/>
          <a:lstStyle/>
          <a:p>
            <a:r>
              <a:rPr lang="en-US" dirty="0" smtClean="0"/>
              <a:t>What Is RFLP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198" y="877824"/>
            <a:ext cx="11618845" cy="5440680"/>
          </a:xfrm>
        </p:spPr>
        <p:txBody>
          <a:bodyPr/>
          <a:lstStyle/>
          <a:p>
            <a:r>
              <a:rPr lang="en-US" b="1" dirty="0"/>
              <a:t>RFLP </a:t>
            </a:r>
            <a:r>
              <a:rPr lang="en-US" dirty="0"/>
              <a:t>is a </a:t>
            </a:r>
            <a:r>
              <a:rPr lang="en-US" b="1" dirty="0"/>
              <a:t>Systems Engineering </a:t>
            </a:r>
            <a:r>
              <a:rPr lang="en-US" dirty="0"/>
              <a:t>process that</a:t>
            </a:r>
            <a:r>
              <a:rPr lang="en-US" b="1" dirty="0"/>
              <a:t> </a:t>
            </a:r>
            <a:r>
              <a:rPr lang="en-US" dirty="0"/>
              <a:t>uses a structured approach to integrate all disciplines in moving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NEEDS </a:t>
            </a:r>
            <a:r>
              <a:rPr lang="en-US" dirty="0"/>
              <a:t>to PRODUCT. </a:t>
            </a:r>
          </a:p>
          <a:p>
            <a:endParaRPr lang="en-US" b="1" dirty="0" smtClean="0"/>
          </a:p>
          <a:p>
            <a:r>
              <a:rPr lang="en-US" dirty="0"/>
              <a:t>Representative of the </a:t>
            </a:r>
            <a:r>
              <a:rPr lang="en-US" b="1" dirty="0"/>
              <a:t>Architecture </a:t>
            </a:r>
            <a:r>
              <a:rPr lang="en-US" b="1" dirty="0" smtClean="0"/>
              <a:t>Definition </a:t>
            </a:r>
            <a:r>
              <a:rPr lang="en-US" b="1" dirty="0"/>
              <a:t>and </a:t>
            </a:r>
            <a:r>
              <a:rPr lang="en-US" b="1" dirty="0" smtClean="0"/>
              <a:t>Decomposition </a:t>
            </a:r>
            <a:r>
              <a:rPr lang="en-US" b="1" dirty="0"/>
              <a:t>C</a:t>
            </a:r>
            <a:r>
              <a:rPr lang="en-US" b="1" dirty="0" smtClean="0"/>
              <a:t>urve </a:t>
            </a:r>
            <a:r>
              <a:rPr lang="en-US" dirty="0"/>
              <a:t>of the V model.</a:t>
            </a:r>
          </a:p>
          <a:p>
            <a:endParaRPr lang="en-US" b="1" dirty="0" smtClean="0"/>
          </a:p>
          <a:p>
            <a:r>
              <a:rPr lang="en-US" spc="-50" dirty="0"/>
              <a:t>Data shared across the specific discipline, allowing for </a:t>
            </a:r>
            <a:r>
              <a:rPr lang="en-US" b="1" spc="-50" dirty="0"/>
              <a:t>better traceability, visibility and change impact analysis </a:t>
            </a:r>
            <a:r>
              <a:rPr lang="en-US" spc="-50" dirty="0" smtClean="0"/>
              <a:t>on </a:t>
            </a:r>
            <a:r>
              <a:rPr lang="en-US" spc="-50" dirty="0"/>
              <a:t>the entire system.</a:t>
            </a:r>
            <a:endParaRPr lang="en-US" b="1" spc="-50" dirty="0"/>
          </a:p>
          <a:p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02877" y="2999109"/>
            <a:ext cx="7868584" cy="2557411"/>
            <a:chOff x="1652588" y="2331869"/>
            <a:chExt cx="5902975" cy="2154406"/>
          </a:xfrm>
        </p:grpSpPr>
        <p:sp>
          <p:nvSpPr>
            <p:cNvPr id="95" name="Isosceles Triangle 94"/>
            <p:cNvSpPr/>
            <p:nvPr/>
          </p:nvSpPr>
          <p:spPr>
            <a:xfrm rot="10800000">
              <a:off x="1652588" y="2714625"/>
              <a:ext cx="5838825" cy="177165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  <a:effectLst>
              <a:outerShdw blurRad="50800" dist="38100" dir="5400000" algn="t" rotWithShape="0">
                <a:prstClr val="black">
                  <a:alpha val="17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endParaRPr lang="en-US" sz="2022" dirty="0">
                <a:solidFill>
                  <a:srgbClr val="005386"/>
                </a:solidFill>
                <a:latin typeface="Arial"/>
              </a:endParaRPr>
            </a:p>
          </p:txBody>
        </p:sp>
        <p:sp>
          <p:nvSpPr>
            <p:cNvPr id="96" name="Isosceles Triangle 95"/>
            <p:cNvSpPr/>
            <p:nvPr/>
          </p:nvSpPr>
          <p:spPr>
            <a:xfrm rot="10800000">
              <a:off x="1716738" y="2331869"/>
              <a:ext cx="5838825" cy="1771650"/>
            </a:xfrm>
            <a:prstGeom prst="triangle">
              <a:avLst/>
            </a:prstGeom>
            <a:solidFill>
              <a:schemeClr val="bg1"/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endParaRPr lang="en-US" sz="2022" dirty="0">
                <a:solidFill>
                  <a:srgbClr val="005386"/>
                </a:solidFill>
                <a:latin typeface="Arial"/>
              </a:endParaRPr>
            </a:p>
          </p:txBody>
        </p:sp>
      </p:grpSp>
      <p:sp>
        <p:nvSpPr>
          <p:cNvPr id="54" name="Rectangle 1"/>
          <p:cNvSpPr/>
          <p:nvPr/>
        </p:nvSpPr>
        <p:spPr>
          <a:xfrm>
            <a:off x="1985538" y="2891163"/>
            <a:ext cx="1291653" cy="380717"/>
          </a:xfrm>
          <a:custGeom>
            <a:avLst/>
            <a:gdLst>
              <a:gd name="connsiteX0" fmla="*/ 0 w 968992"/>
              <a:gd name="connsiteY0" fmla="*/ 0 h 320722"/>
              <a:gd name="connsiteX1" fmla="*/ 968992 w 968992"/>
              <a:gd name="connsiteY1" fmla="*/ 0 h 320722"/>
              <a:gd name="connsiteX2" fmla="*/ 968992 w 968992"/>
              <a:gd name="connsiteY2" fmla="*/ 320722 h 320722"/>
              <a:gd name="connsiteX3" fmla="*/ 0 w 968992"/>
              <a:gd name="connsiteY3" fmla="*/ 320722 h 320722"/>
              <a:gd name="connsiteX4" fmla="*/ 0 w 968992"/>
              <a:gd name="connsiteY4" fmla="*/ 0 h 320722"/>
              <a:gd name="connsiteX0" fmla="*/ 0 w 968992"/>
              <a:gd name="connsiteY0" fmla="*/ 0 h 320722"/>
              <a:gd name="connsiteX1" fmla="*/ 968992 w 968992"/>
              <a:gd name="connsiteY1" fmla="*/ 44450 h 320722"/>
              <a:gd name="connsiteX2" fmla="*/ 968992 w 968992"/>
              <a:gd name="connsiteY2" fmla="*/ 320722 h 320722"/>
              <a:gd name="connsiteX3" fmla="*/ 0 w 968992"/>
              <a:gd name="connsiteY3" fmla="*/ 320722 h 320722"/>
              <a:gd name="connsiteX4" fmla="*/ 0 w 968992"/>
              <a:gd name="connsiteY4" fmla="*/ 0 h 320722"/>
              <a:gd name="connsiteX0" fmla="*/ 0 w 968992"/>
              <a:gd name="connsiteY0" fmla="*/ 0 h 320722"/>
              <a:gd name="connsiteX1" fmla="*/ 968992 w 968992"/>
              <a:gd name="connsiteY1" fmla="*/ 44450 h 320722"/>
              <a:gd name="connsiteX2" fmla="*/ 968992 w 968992"/>
              <a:gd name="connsiteY2" fmla="*/ 269922 h 320722"/>
              <a:gd name="connsiteX3" fmla="*/ 0 w 968992"/>
              <a:gd name="connsiteY3" fmla="*/ 320722 h 320722"/>
              <a:gd name="connsiteX4" fmla="*/ 0 w 968992"/>
              <a:gd name="connsiteY4" fmla="*/ 0 h 32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992" h="320722">
                <a:moveTo>
                  <a:pt x="0" y="0"/>
                </a:moveTo>
                <a:lnTo>
                  <a:pt x="968992" y="44450"/>
                </a:lnTo>
                <a:lnTo>
                  <a:pt x="968992" y="269922"/>
                </a:lnTo>
                <a:lnTo>
                  <a:pt x="0" y="3207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866" b="1" dirty="0">
                <a:solidFill>
                  <a:srgbClr val="FFFFFF"/>
                </a:solidFill>
                <a:latin typeface="Arial"/>
              </a:rPr>
              <a:t>Needs</a:t>
            </a:r>
          </a:p>
        </p:txBody>
      </p:sp>
      <p:sp>
        <p:nvSpPr>
          <p:cNvPr id="55" name="Rectangle 10"/>
          <p:cNvSpPr/>
          <p:nvPr/>
        </p:nvSpPr>
        <p:spPr>
          <a:xfrm>
            <a:off x="8484096" y="2750013"/>
            <a:ext cx="1722365" cy="659167"/>
          </a:xfrm>
          <a:custGeom>
            <a:avLst/>
            <a:gdLst>
              <a:gd name="connsiteX0" fmla="*/ 0 w 1289728"/>
              <a:gd name="connsiteY0" fmla="*/ 0 h 469568"/>
              <a:gd name="connsiteX1" fmla="*/ 1289728 w 1289728"/>
              <a:gd name="connsiteY1" fmla="*/ 0 h 469568"/>
              <a:gd name="connsiteX2" fmla="*/ 1289728 w 1289728"/>
              <a:gd name="connsiteY2" fmla="*/ 469568 h 469568"/>
              <a:gd name="connsiteX3" fmla="*/ 0 w 1289728"/>
              <a:gd name="connsiteY3" fmla="*/ 469568 h 469568"/>
              <a:gd name="connsiteX4" fmla="*/ 0 w 1289728"/>
              <a:gd name="connsiteY4" fmla="*/ 0 h 469568"/>
              <a:gd name="connsiteX0" fmla="*/ 0 w 1292110"/>
              <a:gd name="connsiteY0" fmla="*/ 45244 h 514812"/>
              <a:gd name="connsiteX1" fmla="*/ 1292110 w 1292110"/>
              <a:gd name="connsiteY1" fmla="*/ 0 h 514812"/>
              <a:gd name="connsiteX2" fmla="*/ 1289728 w 1292110"/>
              <a:gd name="connsiteY2" fmla="*/ 514812 h 514812"/>
              <a:gd name="connsiteX3" fmla="*/ 0 w 1292110"/>
              <a:gd name="connsiteY3" fmla="*/ 514812 h 514812"/>
              <a:gd name="connsiteX4" fmla="*/ 0 w 1292110"/>
              <a:gd name="connsiteY4" fmla="*/ 45244 h 514812"/>
              <a:gd name="connsiteX0" fmla="*/ 0 w 1292110"/>
              <a:gd name="connsiteY0" fmla="*/ 45244 h 555293"/>
              <a:gd name="connsiteX1" fmla="*/ 1292110 w 1292110"/>
              <a:gd name="connsiteY1" fmla="*/ 0 h 555293"/>
              <a:gd name="connsiteX2" fmla="*/ 1292109 w 1292110"/>
              <a:gd name="connsiteY2" fmla="*/ 555293 h 555293"/>
              <a:gd name="connsiteX3" fmla="*/ 0 w 1292110"/>
              <a:gd name="connsiteY3" fmla="*/ 514812 h 555293"/>
              <a:gd name="connsiteX4" fmla="*/ 0 w 1292110"/>
              <a:gd name="connsiteY4" fmla="*/ 45244 h 555293"/>
              <a:gd name="connsiteX0" fmla="*/ 0 w 1292110"/>
              <a:gd name="connsiteY0" fmla="*/ 45244 h 555293"/>
              <a:gd name="connsiteX1" fmla="*/ 1292110 w 1292110"/>
              <a:gd name="connsiteY1" fmla="*/ 0 h 555293"/>
              <a:gd name="connsiteX2" fmla="*/ 1292109 w 1292110"/>
              <a:gd name="connsiteY2" fmla="*/ 555293 h 555293"/>
              <a:gd name="connsiteX3" fmla="*/ 0 w 1292110"/>
              <a:gd name="connsiteY3" fmla="*/ 488619 h 555293"/>
              <a:gd name="connsiteX4" fmla="*/ 0 w 1292110"/>
              <a:gd name="connsiteY4" fmla="*/ 45244 h 555293"/>
              <a:gd name="connsiteX0" fmla="*/ 0 w 1292110"/>
              <a:gd name="connsiteY0" fmla="*/ 78582 h 555293"/>
              <a:gd name="connsiteX1" fmla="*/ 1292110 w 1292110"/>
              <a:gd name="connsiteY1" fmla="*/ 0 h 555293"/>
              <a:gd name="connsiteX2" fmla="*/ 1292109 w 1292110"/>
              <a:gd name="connsiteY2" fmla="*/ 555293 h 555293"/>
              <a:gd name="connsiteX3" fmla="*/ 0 w 1292110"/>
              <a:gd name="connsiteY3" fmla="*/ 488619 h 555293"/>
              <a:gd name="connsiteX4" fmla="*/ 0 w 1292110"/>
              <a:gd name="connsiteY4" fmla="*/ 78582 h 5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2110" h="555293">
                <a:moveTo>
                  <a:pt x="0" y="78582"/>
                </a:moveTo>
                <a:lnTo>
                  <a:pt x="1292110" y="0"/>
                </a:lnTo>
                <a:cubicBezTo>
                  <a:pt x="1292110" y="185098"/>
                  <a:pt x="1292109" y="370195"/>
                  <a:pt x="1292109" y="555293"/>
                </a:cubicBezTo>
                <a:lnTo>
                  <a:pt x="0" y="488619"/>
                </a:lnTo>
                <a:lnTo>
                  <a:pt x="0" y="78582"/>
                </a:lnTo>
                <a:close/>
              </a:path>
            </a:pathLst>
          </a:custGeom>
          <a:solidFill>
            <a:schemeClr val="accent5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866" b="1" dirty="0">
                <a:solidFill>
                  <a:srgbClr val="FFFFFF"/>
                </a:solidFill>
                <a:latin typeface="Arial"/>
              </a:rPr>
              <a:t>Product</a:t>
            </a:r>
          </a:p>
          <a:p>
            <a:pPr algn="ctr" defTabSz="1086827"/>
            <a:r>
              <a:rPr lang="en-US" sz="1400" b="1" dirty="0">
                <a:solidFill>
                  <a:srgbClr val="FFFFFF"/>
                </a:solidFill>
                <a:latin typeface="Arial"/>
              </a:rPr>
              <a:t>(Virtual or Real)</a:t>
            </a:r>
            <a:endParaRPr lang="en-US" sz="1333" b="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522787" y="2843147"/>
            <a:ext cx="4873393" cy="491785"/>
            <a:chOff x="2642778" y="2200484"/>
            <a:chExt cx="3655997" cy="414288"/>
          </a:xfrm>
        </p:grpSpPr>
        <p:sp>
          <p:nvSpPr>
            <p:cNvPr id="90" name="Pentagon 2"/>
            <p:cNvSpPr/>
            <p:nvPr/>
          </p:nvSpPr>
          <p:spPr>
            <a:xfrm>
              <a:off x="2642778" y="2285281"/>
              <a:ext cx="409433" cy="238347"/>
            </a:xfrm>
            <a:custGeom>
              <a:avLst/>
              <a:gdLst>
                <a:gd name="connsiteX0" fmla="*/ 0 w 409433"/>
                <a:gd name="connsiteY0" fmla="*/ 0 h 159529"/>
                <a:gd name="connsiteX1" fmla="*/ 329669 w 409433"/>
                <a:gd name="connsiteY1" fmla="*/ 0 h 159529"/>
                <a:gd name="connsiteX2" fmla="*/ 409433 w 409433"/>
                <a:gd name="connsiteY2" fmla="*/ 79765 h 159529"/>
                <a:gd name="connsiteX3" fmla="*/ 329669 w 409433"/>
                <a:gd name="connsiteY3" fmla="*/ 159529 h 159529"/>
                <a:gd name="connsiteX4" fmla="*/ 0 w 409433"/>
                <a:gd name="connsiteY4" fmla="*/ 159529 h 159529"/>
                <a:gd name="connsiteX5" fmla="*/ 0 w 409433"/>
                <a:gd name="connsiteY5" fmla="*/ 0 h 159529"/>
                <a:gd name="connsiteX0" fmla="*/ 0 w 409433"/>
                <a:gd name="connsiteY0" fmla="*/ 0 h 188104"/>
                <a:gd name="connsiteX1" fmla="*/ 329669 w 409433"/>
                <a:gd name="connsiteY1" fmla="*/ 28575 h 188104"/>
                <a:gd name="connsiteX2" fmla="*/ 409433 w 409433"/>
                <a:gd name="connsiteY2" fmla="*/ 108340 h 188104"/>
                <a:gd name="connsiteX3" fmla="*/ 329669 w 409433"/>
                <a:gd name="connsiteY3" fmla="*/ 188104 h 188104"/>
                <a:gd name="connsiteX4" fmla="*/ 0 w 409433"/>
                <a:gd name="connsiteY4" fmla="*/ 188104 h 188104"/>
                <a:gd name="connsiteX5" fmla="*/ 0 w 409433"/>
                <a:gd name="connsiteY5" fmla="*/ 0 h 188104"/>
                <a:gd name="connsiteX0" fmla="*/ 0 w 409433"/>
                <a:gd name="connsiteY0" fmla="*/ 0 h 216679"/>
                <a:gd name="connsiteX1" fmla="*/ 329669 w 409433"/>
                <a:gd name="connsiteY1" fmla="*/ 28575 h 216679"/>
                <a:gd name="connsiteX2" fmla="*/ 409433 w 409433"/>
                <a:gd name="connsiteY2" fmla="*/ 108340 h 216679"/>
                <a:gd name="connsiteX3" fmla="*/ 329669 w 409433"/>
                <a:gd name="connsiteY3" fmla="*/ 188104 h 216679"/>
                <a:gd name="connsiteX4" fmla="*/ 0 w 409433"/>
                <a:gd name="connsiteY4" fmla="*/ 216679 h 216679"/>
                <a:gd name="connsiteX5" fmla="*/ 0 w 409433"/>
                <a:gd name="connsiteY5" fmla="*/ 0 h 21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433" h="216679">
                  <a:moveTo>
                    <a:pt x="0" y="0"/>
                  </a:moveTo>
                  <a:lnTo>
                    <a:pt x="329669" y="28575"/>
                  </a:lnTo>
                  <a:lnTo>
                    <a:pt x="409433" y="108340"/>
                  </a:lnTo>
                  <a:lnTo>
                    <a:pt x="329669" y="188104"/>
                  </a:lnTo>
                  <a:lnTo>
                    <a:pt x="0" y="21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endParaRPr lang="en-US" sz="1600" dirty="0">
                <a:solidFill>
                  <a:srgbClr val="005386"/>
                </a:solidFill>
                <a:latin typeface="Arial"/>
              </a:endParaRPr>
            </a:p>
          </p:txBody>
        </p:sp>
        <p:sp>
          <p:nvSpPr>
            <p:cNvPr id="91" name="Chevron 3"/>
            <p:cNvSpPr/>
            <p:nvPr/>
          </p:nvSpPr>
          <p:spPr>
            <a:xfrm>
              <a:off x="3072518" y="2317365"/>
              <a:ext cx="515770" cy="171004"/>
            </a:xfrm>
            <a:custGeom>
              <a:avLst/>
              <a:gdLst>
                <a:gd name="connsiteX0" fmla="*/ 0 w 423081"/>
                <a:gd name="connsiteY0" fmla="*/ 0 h 159529"/>
                <a:gd name="connsiteX1" fmla="*/ 343317 w 423081"/>
                <a:gd name="connsiteY1" fmla="*/ 0 h 159529"/>
                <a:gd name="connsiteX2" fmla="*/ 423081 w 423081"/>
                <a:gd name="connsiteY2" fmla="*/ 79765 h 159529"/>
                <a:gd name="connsiteX3" fmla="*/ 343317 w 423081"/>
                <a:gd name="connsiteY3" fmla="*/ 159529 h 159529"/>
                <a:gd name="connsiteX4" fmla="*/ 0 w 423081"/>
                <a:gd name="connsiteY4" fmla="*/ 159529 h 159529"/>
                <a:gd name="connsiteX5" fmla="*/ 79765 w 423081"/>
                <a:gd name="connsiteY5" fmla="*/ 79765 h 159529"/>
                <a:gd name="connsiteX6" fmla="*/ 0 w 423081"/>
                <a:gd name="connsiteY6" fmla="*/ 0 h 159529"/>
                <a:gd name="connsiteX0" fmla="*/ 0 w 423081"/>
                <a:gd name="connsiteY0" fmla="*/ 0 h 175404"/>
                <a:gd name="connsiteX1" fmla="*/ 343317 w 423081"/>
                <a:gd name="connsiteY1" fmla="*/ 15875 h 175404"/>
                <a:gd name="connsiteX2" fmla="*/ 423081 w 423081"/>
                <a:gd name="connsiteY2" fmla="*/ 95640 h 175404"/>
                <a:gd name="connsiteX3" fmla="*/ 343317 w 423081"/>
                <a:gd name="connsiteY3" fmla="*/ 175404 h 175404"/>
                <a:gd name="connsiteX4" fmla="*/ 0 w 423081"/>
                <a:gd name="connsiteY4" fmla="*/ 175404 h 175404"/>
                <a:gd name="connsiteX5" fmla="*/ 79765 w 423081"/>
                <a:gd name="connsiteY5" fmla="*/ 95640 h 175404"/>
                <a:gd name="connsiteX6" fmla="*/ 0 w 423081"/>
                <a:gd name="connsiteY6" fmla="*/ 0 h 175404"/>
                <a:gd name="connsiteX0" fmla="*/ 3175 w 426256"/>
                <a:gd name="connsiteY0" fmla="*/ 0 h 188104"/>
                <a:gd name="connsiteX1" fmla="*/ 346492 w 426256"/>
                <a:gd name="connsiteY1" fmla="*/ 15875 h 188104"/>
                <a:gd name="connsiteX2" fmla="*/ 426256 w 426256"/>
                <a:gd name="connsiteY2" fmla="*/ 95640 h 188104"/>
                <a:gd name="connsiteX3" fmla="*/ 346492 w 426256"/>
                <a:gd name="connsiteY3" fmla="*/ 175404 h 188104"/>
                <a:gd name="connsiteX4" fmla="*/ 0 w 426256"/>
                <a:gd name="connsiteY4" fmla="*/ 188104 h 188104"/>
                <a:gd name="connsiteX5" fmla="*/ 82940 w 426256"/>
                <a:gd name="connsiteY5" fmla="*/ 95640 h 188104"/>
                <a:gd name="connsiteX6" fmla="*/ 3175 w 426256"/>
                <a:gd name="connsiteY6" fmla="*/ 0 h 18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256" h="188104">
                  <a:moveTo>
                    <a:pt x="3175" y="0"/>
                  </a:moveTo>
                  <a:lnTo>
                    <a:pt x="346492" y="15875"/>
                  </a:lnTo>
                  <a:lnTo>
                    <a:pt x="426256" y="95640"/>
                  </a:lnTo>
                  <a:lnTo>
                    <a:pt x="346492" y="175404"/>
                  </a:lnTo>
                  <a:lnTo>
                    <a:pt x="0" y="188104"/>
                  </a:lnTo>
                  <a:lnTo>
                    <a:pt x="82940" y="9564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endParaRPr lang="en-US" sz="1600" dirty="0">
                <a:solidFill>
                  <a:srgbClr val="005386"/>
                </a:solidFill>
                <a:latin typeface="Arial"/>
              </a:endParaRPr>
            </a:p>
          </p:txBody>
        </p:sp>
        <p:sp>
          <p:nvSpPr>
            <p:cNvPr id="92" name="Chevron 91"/>
            <p:cNvSpPr/>
            <p:nvPr/>
          </p:nvSpPr>
          <p:spPr>
            <a:xfrm>
              <a:off x="3611769" y="2324689"/>
              <a:ext cx="1714947" cy="15952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0" rIns="121888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1400" b="1" dirty="0">
                  <a:solidFill>
                    <a:srgbClr val="005386"/>
                  </a:solidFill>
                  <a:latin typeface="Arial"/>
                </a:rPr>
                <a:t>Systems Engineering</a:t>
              </a:r>
            </a:p>
          </p:txBody>
        </p:sp>
        <p:sp>
          <p:nvSpPr>
            <p:cNvPr id="93" name="Chevron 12"/>
            <p:cNvSpPr/>
            <p:nvPr/>
          </p:nvSpPr>
          <p:spPr>
            <a:xfrm>
              <a:off x="5290366" y="2311990"/>
              <a:ext cx="511928" cy="191279"/>
            </a:xfrm>
            <a:custGeom>
              <a:avLst/>
              <a:gdLst>
                <a:gd name="connsiteX0" fmla="*/ 0 w 511928"/>
                <a:gd name="connsiteY0" fmla="*/ 0 h 159529"/>
                <a:gd name="connsiteX1" fmla="*/ 432164 w 511928"/>
                <a:gd name="connsiteY1" fmla="*/ 0 h 159529"/>
                <a:gd name="connsiteX2" fmla="*/ 511928 w 511928"/>
                <a:gd name="connsiteY2" fmla="*/ 79765 h 159529"/>
                <a:gd name="connsiteX3" fmla="*/ 432164 w 511928"/>
                <a:gd name="connsiteY3" fmla="*/ 159529 h 159529"/>
                <a:gd name="connsiteX4" fmla="*/ 0 w 511928"/>
                <a:gd name="connsiteY4" fmla="*/ 159529 h 159529"/>
                <a:gd name="connsiteX5" fmla="*/ 79765 w 511928"/>
                <a:gd name="connsiteY5" fmla="*/ 79765 h 159529"/>
                <a:gd name="connsiteX6" fmla="*/ 0 w 511928"/>
                <a:gd name="connsiteY6" fmla="*/ 0 h 159529"/>
                <a:gd name="connsiteX0" fmla="*/ 0 w 511928"/>
                <a:gd name="connsiteY0" fmla="*/ 12700 h 172229"/>
                <a:gd name="connsiteX1" fmla="*/ 432164 w 511928"/>
                <a:gd name="connsiteY1" fmla="*/ 0 h 172229"/>
                <a:gd name="connsiteX2" fmla="*/ 511928 w 511928"/>
                <a:gd name="connsiteY2" fmla="*/ 92465 h 172229"/>
                <a:gd name="connsiteX3" fmla="*/ 432164 w 511928"/>
                <a:gd name="connsiteY3" fmla="*/ 172229 h 172229"/>
                <a:gd name="connsiteX4" fmla="*/ 0 w 511928"/>
                <a:gd name="connsiteY4" fmla="*/ 172229 h 172229"/>
                <a:gd name="connsiteX5" fmla="*/ 79765 w 511928"/>
                <a:gd name="connsiteY5" fmla="*/ 92465 h 172229"/>
                <a:gd name="connsiteX6" fmla="*/ 0 w 511928"/>
                <a:gd name="connsiteY6" fmla="*/ 12700 h 172229"/>
                <a:gd name="connsiteX0" fmla="*/ 0 w 511928"/>
                <a:gd name="connsiteY0" fmla="*/ 12700 h 191279"/>
                <a:gd name="connsiteX1" fmla="*/ 432164 w 511928"/>
                <a:gd name="connsiteY1" fmla="*/ 0 h 191279"/>
                <a:gd name="connsiteX2" fmla="*/ 511928 w 511928"/>
                <a:gd name="connsiteY2" fmla="*/ 92465 h 191279"/>
                <a:gd name="connsiteX3" fmla="*/ 428989 w 511928"/>
                <a:gd name="connsiteY3" fmla="*/ 191279 h 191279"/>
                <a:gd name="connsiteX4" fmla="*/ 0 w 511928"/>
                <a:gd name="connsiteY4" fmla="*/ 172229 h 191279"/>
                <a:gd name="connsiteX5" fmla="*/ 79765 w 511928"/>
                <a:gd name="connsiteY5" fmla="*/ 92465 h 191279"/>
                <a:gd name="connsiteX6" fmla="*/ 0 w 511928"/>
                <a:gd name="connsiteY6" fmla="*/ 12700 h 19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928" h="191279">
                  <a:moveTo>
                    <a:pt x="0" y="12700"/>
                  </a:moveTo>
                  <a:lnTo>
                    <a:pt x="432164" y="0"/>
                  </a:lnTo>
                  <a:lnTo>
                    <a:pt x="511928" y="92465"/>
                  </a:lnTo>
                  <a:lnTo>
                    <a:pt x="428989" y="191279"/>
                  </a:lnTo>
                  <a:lnTo>
                    <a:pt x="0" y="172229"/>
                  </a:lnTo>
                  <a:lnTo>
                    <a:pt x="79765" y="92465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endParaRPr lang="en-US" sz="1600" dirty="0">
                <a:solidFill>
                  <a:srgbClr val="005386"/>
                </a:solidFill>
                <a:latin typeface="Arial"/>
              </a:endParaRPr>
            </a:p>
          </p:txBody>
        </p:sp>
        <p:sp>
          <p:nvSpPr>
            <p:cNvPr id="94" name="Notched Right Arrow 13"/>
            <p:cNvSpPr/>
            <p:nvPr/>
          </p:nvSpPr>
          <p:spPr>
            <a:xfrm>
              <a:off x="5792076" y="2200484"/>
              <a:ext cx="506699" cy="414288"/>
            </a:xfrm>
            <a:custGeom>
              <a:avLst/>
              <a:gdLst>
                <a:gd name="connsiteX0" fmla="*/ 0 w 474949"/>
                <a:gd name="connsiteY0" fmla="*/ 86110 h 344438"/>
                <a:gd name="connsiteX1" fmla="*/ 302730 w 474949"/>
                <a:gd name="connsiteY1" fmla="*/ 86110 h 344438"/>
                <a:gd name="connsiteX2" fmla="*/ 302730 w 474949"/>
                <a:gd name="connsiteY2" fmla="*/ 0 h 344438"/>
                <a:gd name="connsiteX3" fmla="*/ 474949 w 474949"/>
                <a:gd name="connsiteY3" fmla="*/ 172219 h 344438"/>
                <a:gd name="connsiteX4" fmla="*/ 302730 w 474949"/>
                <a:gd name="connsiteY4" fmla="*/ 344438 h 344438"/>
                <a:gd name="connsiteX5" fmla="*/ 302730 w 474949"/>
                <a:gd name="connsiteY5" fmla="*/ 258329 h 344438"/>
                <a:gd name="connsiteX6" fmla="*/ 0 w 474949"/>
                <a:gd name="connsiteY6" fmla="*/ 258329 h 344438"/>
                <a:gd name="connsiteX7" fmla="*/ 86110 w 474949"/>
                <a:gd name="connsiteY7" fmla="*/ 172219 h 344438"/>
                <a:gd name="connsiteX8" fmla="*/ 0 w 474949"/>
                <a:gd name="connsiteY8" fmla="*/ 86110 h 344438"/>
                <a:gd name="connsiteX0" fmla="*/ 0 w 506699"/>
                <a:gd name="connsiteY0" fmla="*/ 54360 h 344438"/>
                <a:gd name="connsiteX1" fmla="*/ 334480 w 506699"/>
                <a:gd name="connsiteY1" fmla="*/ 86110 h 344438"/>
                <a:gd name="connsiteX2" fmla="*/ 334480 w 506699"/>
                <a:gd name="connsiteY2" fmla="*/ 0 h 344438"/>
                <a:gd name="connsiteX3" fmla="*/ 506699 w 506699"/>
                <a:gd name="connsiteY3" fmla="*/ 172219 h 344438"/>
                <a:gd name="connsiteX4" fmla="*/ 334480 w 506699"/>
                <a:gd name="connsiteY4" fmla="*/ 344438 h 344438"/>
                <a:gd name="connsiteX5" fmla="*/ 334480 w 506699"/>
                <a:gd name="connsiteY5" fmla="*/ 258329 h 344438"/>
                <a:gd name="connsiteX6" fmla="*/ 31750 w 506699"/>
                <a:gd name="connsiteY6" fmla="*/ 258329 h 344438"/>
                <a:gd name="connsiteX7" fmla="*/ 117860 w 506699"/>
                <a:gd name="connsiteY7" fmla="*/ 172219 h 344438"/>
                <a:gd name="connsiteX8" fmla="*/ 0 w 506699"/>
                <a:gd name="connsiteY8" fmla="*/ 54360 h 344438"/>
                <a:gd name="connsiteX0" fmla="*/ 0 w 506699"/>
                <a:gd name="connsiteY0" fmla="*/ 54360 h 344438"/>
                <a:gd name="connsiteX1" fmla="*/ 334480 w 506699"/>
                <a:gd name="connsiteY1" fmla="*/ 57535 h 344438"/>
                <a:gd name="connsiteX2" fmla="*/ 334480 w 506699"/>
                <a:gd name="connsiteY2" fmla="*/ 0 h 344438"/>
                <a:gd name="connsiteX3" fmla="*/ 506699 w 506699"/>
                <a:gd name="connsiteY3" fmla="*/ 172219 h 344438"/>
                <a:gd name="connsiteX4" fmla="*/ 334480 w 506699"/>
                <a:gd name="connsiteY4" fmla="*/ 344438 h 344438"/>
                <a:gd name="connsiteX5" fmla="*/ 334480 w 506699"/>
                <a:gd name="connsiteY5" fmla="*/ 258329 h 344438"/>
                <a:gd name="connsiteX6" fmla="*/ 31750 w 506699"/>
                <a:gd name="connsiteY6" fmla="*/ 258329 h 344438"/>
                <a:gd name="connsiteX7" fmla="*/ 117860 w 506699"/>
                <a:gd name="connsiteY7" fmla="*/ 172219 h 344438"/>
                <a:gd name="connsiteX8" fmla="*/ 0 w 506699"/>
                <a:gd name="connsiteY8" fmla="*/ 54360 h 344438"/>
                <a:gd name="connsiteX0" fmla="*/ 0 w 506699"/>
                <a:gd name="connsiteY0" fmla="*/ 60710 h 344438"/>
                <a:gd name="connsiteX1" fmla="*/ 334480 w 506699"/>
                <a:gd name="connsiteY1" fmla="*/ 57535 h 344438"/>
                <a:gd name="connsiteX2" fmla="*/ 334480 w 506699"/>
                <a:gd name="connsiteY2" fmla="*/ 0 h 344438"/>
                <a:gd name="connsiteX3" fmla="*/ 506699 w 506699"/>
                <a:gd name="connsiteY3" fmla="*/ 172219 h 344438"/>
                <a:gd name="connsiteX4" fmla="*/ 334480 w 506699"/>
                <a:gd name="connsiteY4" fmla="*/ 344438 h 344438"/>
                <a:gd name="connsiteX5" fmla="*/ 334480 w 506699"/>
                <a:gd name="connsiteY5" fmla="*/ 258329 h 344438"/>
                <a:gd name="connsiteX6" fmla="*/ 31750 w 506699"/>
                <a:gd name="connsiteY6" fmla="*/ 258329 h 344438"/>
                <a:gd name="connsiteX7" fmla="*/ 117860 w 506699"/>
                <a:gd name="connsiteY7" fmla="*/ 172219 h 344438"/>
                <a:gd name="connsiteX8" fmla="*/ 0 w 506699"/>
                <a:gd name="connsiteY8" fmla="*/ 60710 h 344438"/>
                <a:gd name="connsiteX0" fmla="*/ 0 w 506699"/>
                <a:gd name="connsiteY0" fmla="*/ 60710 h 344438"/>
                <a:gd name="connsiteX1" fmla="*/ 334480 w 506699"/>
                <a:gd name="connsiteY1" fmla="*/ 57535 h 344438"/>
                <a:gd name="connsiteX2" fmla="*/ 334480 w 506699"/>
                <a:gd name="connsiteY2" fmla="*/ 0 h 344438"/>
                <a:gd name="connsiteX3" fmla="*/ 506699 w 506699"/>
                <a:gd name="connsiteY3" fmla="*/ 172219 h 344438"/>
                <a:gd name="connsiteX4" fmla="*/ 334480 w 506699"/>
                <a:gd name="connsiteY4" fmla="*/ 344438 h 344438"/>
                <a:gd name="connsiteX5" fmla="*/ 334480 w 506699"/>
                <a:gd name="connsiteY5" fmla="*/ 258329 h 344438"/>
                <a:gd name="connsiteX6" fmla="*/ 12700 w 506699"/>
                <a:gd name="connsiteY6" fmla="*/ 267854 h 344438"/>
                <a:gd name="connsiteX7" fmla="*/ 117860 w 506699"/>
                <a:gd name="connsiteY7" fmla="*/ 172219 h 344438"/>
                <a:gd name="connsiteX8" fmla="*/ 0 w 506699"/>
                <a:gd name="connsiteY8" fmla="*/ 60710 h 344438"/>
                <a:gd name="connsiteX0" fmla="*/ 0 w 506699"/>
                <a:gd name="connsiteY0" fmla="*/ 60710 h 344438"/>
                <a:gd name="connsiteX1" fmla="*/ 334480 w 506699"/>
                <a:gd name="connsiteY1" fmla="*/ 57535 h 344438"/>
                <a:gd name="connsiteX2" fmla="*/ 334480 w 506699"/>
                <a:gd name="connsiteY2" fmla="*/ 0 h 344438"/>
                <a:gd name="connsiteX3" fmla="*/ 506699 w 506699"/>
                <a:gd name="connsiteY3" fmla="*/ 172219 h 344438"/>
                <a:gd name="connsiteX4" fmla="*/ 334480 w 506699"/>
                <a:gd name="connsiteY4" fmla="*/ 344438 h 344438"/>
                <a:gd name="connsiteX5" fmla="*/ 331305 w 506699"/>
                <a:gd name="connsiteY5" fmla="*/ 293254 h 344438"/>
                <a:gd name="connsiteX6" fmla="*/ 12700 w 506699"/>
                <a:gd name="connsiteY6" fmla="*/ 267854 h 344438"/>
                <a:gd name="connsiteX7" fmla="*/ 117860 w 506699"/>
                <a:gd name="connsiteY7" fmla="*/ 172219 h 344438"/>
                <a:gd name="connsiteX8" fmla="*/ 0 w 506699"/>
                <a:gd name="connsiteY8" fmla="*/ 60710 h 344438"/>
                <a:gd name="connsiteX0" fmla="*/ 0 w 506699"/>
                <a:gd name="connsiteY0" fmla="*/ 98810 h 382538"/>
                <a:gd name="connsiteX1" fmla="*/ 334480 w 506699"/>
                <a:gd name="connsiteY1" fmla="*/ 95635 h 382538"/>
                <a:gd name="connsiteX2" fmla="*/ 331305 w 506699"/>
                <a:gd name="connsiteY2" fmla="*/ 0 h 382538"/>
                <a:gd name="connsiteX3" fmla="*/ 506699 w 506699"/>
                <a:gd name="connsiteY3" fmla="*/ 210319 h 382538"/>
                <a:gd name="connsiteX4" fmla="*/ 334480 w 506699"/>
                <a:gd name="connsiteY4" fmla="*/ 382538 h 382538"/>
                <a:gd name="connsiteX5" fmla="*/ 331305 w 506699"/>
                <a:gd name="connsiteY5" fmla="*/ 331354 h 382538"/>
                <a:gd name="connsiteX6" fmla="*/ 12700 w 506699"/>
                <a:gd name="connsiteY6" fmla="*/ 305954 h 382538"/>
                <a:gd name="connsiteX7" fmla="*/ 117860 w 506699"/>
                <a:gd name="connsiteY7" fmla="*/ 210319 h 382538"/>
                <a:gd name="connsiteX8" fmla="*/ 0 w 506699"/>
                <a:gd name="connsiteY8" fmla="*/ 98810 h 382538"/>
                <a:gd name="connsiteX0" fmla="*/ 0 w 506699"/>
                <a:gd name="connsiteY0" fmla="*/ 98810 h 414288"/>
                <a:gd name="connsiteX1" fmla="*/ 334480 w 506699"/>
                <a:gd name="connsiteY1" fmla="*/ 95635 h 414288"/>
                <a:gd name="connsiteX2" fmla="*/ 331305 w 506699"/>
                <a:gd name="connsiteY2" fmla="*/ 0 h 414288"/>
                <a:gd name="connsiteX3" fmla="*/ 506699 w 506699"/>
                <a:gd name="connsiteY3" fmla="*/ 210319 h 414288"/>
                <a:gd name="connsiteX4" fmla="*/ 324955 w 506699"/>
                <a:gd name="connsiteY4" fmla="*/ 414288 h 414288"/>
                <a:gd name="connsiteX5" fmla="*/ 331305 w 506699"/>
                <a:gd name="connsiteY5" fmla="*/ 331354 h 414288"/>
                <a:gd name="connsiteX6" fmla="*/ 12700 w 506699"/>
                <a:gd name="connsiteY6" fmla="*/ 305954 h 414288"/>
                <a:gd name="connsiteX7" fmla="*/ 117860 w 506699"/>
                <a:gd name="connsiteY7" fmla="*/ 210319 h 414288"/>
                <a:gd name="connsiteX8" fmla="*/ 0 w 506699"/>
                <a:gd name="connsiteY8" fmla="*/ 98810 h 41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6699" h="414288">
                  <a:moveTo>
                    <a:pt x="0" y="98810"/>
                  </a:moveTo>
                  <a:lnTo>
                    <a:pt x="334480" y="95635"/>
                  </a:lnTo>
                  <a:lnTo>
                    <a:pt x="331305" y="0"/>
                  </a:lnTo>
                  <a:lnTo>
                    <a:pt x="506699" y="210319"/>
                  </a:lnTo>
                  <a:lnTo>
                    <a:pt x="324955" y="414288"/>
                  </a:lnTo>
                  <a:lnTo>
                    <a:pt x="331305" y="331354"/>
                  </a:lnTo>
                  <a:lnTo>
                    <a:pt x="12700" y="305954"/>
                  </a:lnTo>
                  <a:lnTo>
                    <a:pt x="117860" y="210319"/>
                  </a:lnTo>
                  <a:lnTo>
                    <a:pt x="0" y="9881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endParaRPr lang="en-US" sz="1600" dirty="0">
                <a:solidFill>
                  <a:srgbClr val="005386"/>
                </a:solidFill>
                <a:latin typeface="Arial"/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8478696" y="3473552"/>
            <a:ext cx="1291653" cy="346105"/>
          </a:xfrm>
          <a:prstGeom prst="roundRect">
            <a:avLst/>
          </a:prstGeom>
          <a:solidFill>
            <a:schemeClr val="accent6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200" b="1" dirty="0">
                <a:solidFill>
                  <a:srgbClr val="FFFFFF"/>
                </a:solidFill>
                <a:latin typeface="Arial"/>
              </a:rPr>
              <a:t>Validation &amp; Qualification</a:t>
            </a:r>
            <a:endParaRPr lang="en-US" sz="1066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551883" y="3954189"/>
            <a:ext cx="1291653" cy="260034"/>
          </a:xfrm>
          <a:prstGeom prst="roundRect">
            <a:avLst/>
          </a:prstGeom>
          <a:solidFill>
            <a:schemeClr val="accent6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200" b="1" dirty="0">
                <a:solidFill>
                  <a:srgbClr val="FFFFFF"/>
                </a:solidFill>
                <a:latin typeface="Arial"/>
              </a:rPr>
              <a:t>Verification</a:t>
            </a:r>
            <a:endParaRPr lang="en-US" sz="1066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625068" y="4471433"/>
            <a:ext cx="1291653" cy="260034"/>
          </a:xfrm>
          <a:prstGeom prst="roundRect">
            <a:avLst/>
          </a:prstGeom>
          <a:solidFill>
            <a:schemeClr val="accent6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200" b="1" dirty="0">
                <a:solidFill>
                  <a:srgbClr val="FFFFFF"/>
                </a:solidFill>
                <a:latin typeface="Arial"/>
              </a:rPr>
              <a:t>Integration</a:t>
            </a:r>
            <a:endParaRPr lang="en-US" sz="1066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442798" y="5613991"/>
            <a:ext cx="1291653" cy="260034"/>
          </a:xfrm>
          <a:prstGeom prst="roundRect">
            <a:avLst/>
          </a:prstGeom>
          <a:solidFill>
            <a:schemeClr val="accent5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200" b="1" dirty="0">
                <a:solidFill>
                  <a:srgbClr val="FFFFFF"/>
                </a:solidFill>
                <a:latin typeface="Arial"/>
              </a:rPr>
              <a:t>Solution</a:t>
            </a:r>
            <a:endParaRPr lang="en-US" sz="1066" b="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129506" y="3393052"/>
            <a:ext cx="4696243" cy="2069495"/>
            <a:chOff x="1597546" y="2663733"/>
            <a:chExt cx="3523100" cy="1743377"/>
          </a:xfrm>
        </p:grpSpPr>
        <p:sp>
          <p:nvSpPr>
            <p:cNvPr id="82" name="Rounded Rectangle 81"/>
            <p:cNvSpPr/>
            <p:nvPr/>
          </p:nvSpPr>
          <p:spPr>
            <a:xfrm>
              <a:off x="1794148" y="2663733"/>
              <a:ext cx="1028968" cy="366218"/>
            </a:xfrm>
            <a:prstGeom prst="roundRect">
              <a:avLst/>
            </a:prstGeom>
            <a:solidFill>
              <a:schemeClr val="accent6"/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Requirements Management</a:t>
              </a:r>
              <a:endParaRPr lang="en-US" sz="1066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485075" y="3100190"/>
              <a:ext cx="968992" cy="379890"/>
            </a:xfrm>
            <a:prstGeom prst="roundRect">
              <a:avLst/>
            </a:prstGeom>
            <a:solidFill>
              <a:schemeClr val="accent6"/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Functional Analysis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176001" y="3526878"/>
              <a:ext cx="968992" cy="517574"/>
            </a:xfrm>
            <a:prstGeom prst="roundRect">
              <a:avLst/>
            </a:prstGeom>
            <a:solidFill>
              <a:schemeClr val="accent6"/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Logical Architecture Definition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4151654" y="3985841"/>
              <a:ext cx="968992" cy="219057"/>
            </a:xfrm>
            <a:prstGeom prst="roundRect">
              <a:avLst/>
            </a:prstGeom>
            <a:solidFill>
              <a:schemeClr val="accent6"/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Physical</a:t>
              </a:r>
              <a:endParaRPr lang="en-US" sz="1066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597546" y="2890819"/>
              <a:ext cx="264905" cy="264905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2022" dirty="0">
                  <a:solidFill>
                    <a:srgbClr val="FFFFFF"/>
                  </a:solidFill>
                  <a:latin typeface="Arial"/>
                </a:rPr>
                <a:t>R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2297861" y="3306276"/>
              <a:ext cx="264905" cy="264905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2022" dirty="0">
                  <a:solidFill>
                    <a:srgbClr val="FFFFFF"/>
                  </a:solidFill>
                  <a:latin typeface="Arial"/>
                </a:rPr>
                <a:t>F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2978994" y="3736570"/>
              <a:ext cx="264905" cy="264905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2022" dirty="0">
                  <a:solidFill>
                    <a:srgbClr val="FFFFFF"/>
                  </a:solidFill>
                  <a:latin typeface="Arial"/>
                </a:rPr>
                <a:t>L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3950709" y="4142205"/>
              <a:ext cx="264905" cy="264905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2022" dirty="0">
                  <a:solidFill>
                    <a:srgbClr val="FFFFFF"/>
                  </a:solidFill>
                  <a:latin typeface="Arial"/>
                </a:rPr>
                <a:t>P</a:t>
              </a:r>
            </a:p>
          </p:txBody>
        </p:sp>
      </p:grpSp>
      <p:sp>
        <p:nvSpPr>
          <p:cNvPr id="68" name="Shape 67"/>
          <p:cNvSpPr>
            <a:spLocks/>
          </p:cNvSpPr>
          <p:nvPr/>
        </p:nvSpPr>
        <p:spPr>
          <a:xfrm rot="10800000" flipH="1">
            <a:off x="2701409" y="3871800"/>
            <a:ext cx="392372" cy="269377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72" name="Shape 71"/>
          <p:cNvSpPr>
            <a:spLocks/>
          </p:cNvSpPr>
          <p:nvPr/>
        </p:nvSpPr>
        <p:spPr>
          <a:xfrm rot="10800000" flipH="1">
            <a:off x="3587825" y="4364985"/>
            <a:ext cx="392372" cy="269377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75" name="Shape 74"/>
          <p:cNvSpPr>
            <a:spLocks/>
          </p:cNvSpPr>
          <p:nvPr/>
        </p:nvSpPr>
        <p:spPr>
          <a:xfrm rot="10800000" flipH="1">
            <a:off x="4738867" y="5066994"/>
            <a:ext cx="392372" cy="269377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76" name="Shape 75"/>
          <p:cNvSpPr>
            <a:spLocks/>
          </p:cNvSpPr>
          <p:nvPr/>
        </p:nvSpPr>
        <p:spPr>
          <a:xfrm rot="7200000" flipH="1">
            <a:off x="7199126" y="4921699"/>
            <a:ext cx="349418" cy="302492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77" name="Shape 76"/>
          <p:cNvSpPr>
            <a:spLocks/>
          </p:cNvSpPr>
          <p:nvPr/>
        </p:nvSpPr>
        <p:spPr>
          <a:xfrm rot="7200000" flipH="1">
            <a:off x="8148872" y="4361574"/>
            <a:ext cx="349418" cy="302492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78" name="Shape 77"/>
          <p:cNvSpPr>
            <a:spLocks/>
          </p:cNvSpPr>
          <p:nvPr/>
        </p:nvSpPr>
        <p:spPr>
          <a:xfrm rot="7200000" flipH="1">
            <a:off x="9034969" y="3877784"/>
            <a:ext cx="349418" cy="302492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79" name="Shape 78"/>
          <p:cNvSpPr>
            <a:spLocks/>
          </p:cNvSpPr>
          <p:nvPr/>
        </p:nvSpPr>
        <p:spPr>
          <a:xfrm flipH="1">
            <a:off x="5660533" y="4635628"/>
            <a:ext cx="392372" cy="269377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57000">
                <a:schemeClr val="accent6">
                  <a:lumMod val="40000"/>
                  <a:lumOff val="60000"/>
                </a:schemeClr>
              </a:gs>
            </a:gsLst>
            <a:lin ang="18600000" scaled="0"/>
          </a:gradFill>
          <a:ln w="3175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80" name="Shape 79"/>
          <p:cNvSpPr>
            <a:spLocks/>
          </p:cNvSpPr>
          <p:nvPr/>
        </p:nvSpPr>
        <p:spPr>
          <a:xfrm flipH="1">
            <a:off x="4710885" y="4092729"/>
            <a:ext cx="392372" cy="269377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57000">
                <a:schemeClr val="accent6">
                  <a:lumMod val="40000"/>
                  <a:lumOff val="60000"/>
                </a:schemeClr>
              </a:gs>
            </a:gsLst>
            <a:lin ang="18600000" scaled="0"/>
          </a:gradFill>
          <a:ln w="3175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81" name="Shape 80"/>
          <p:cNvSpPr>
            <a:spLocks/>
          </p:cNvSpPr>
          <p:nvPr/>
        </p:nvSpPr>
        <p:spPr>
          <a:xfrm flipH="1">
            <a:off x="3820294" y="3667879"/>
            <a:ext cx="392372" cy="269377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57000">
                <a:schemeClr val="accent6">
                  <a:lumMod val="40000"/>
                  <a:lumOff val="60000"/>
                </a:schemeClr>
              </a:gs>
            </a:gsLst>
            <a:lin ang="18600000" scaled="0"/>
          </a:gradFill>
          <a:ln w="3175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cxnSp>
        <p:nvCxnSpPr>
          <p:cNvPr id="50" name="Straight Connector 49"/>
          <p:cNvCxnSpPr/>
          <p:nvPr/>
        </p:nvCxnSpPr>
        <p:spPr>
          <a:xfrm>
            <a:off x="5525217" y="4601449"/>
            <a:ext cx="1099851" cy="1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04223" y="4084206"/>
            <a:ext cx="2947660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83228" y="3646604"/>
            <a:ext cx="4795468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9463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>
            <a:spLocks noGrp="1"/>
          </p:cNvSpPr>
          <p:nvPr>
            <p:ph type="title"/>
          </p:nvPr>
        </p:nvSpPr>
        <p:spPr>
          <a:xfrm>
            <a:off x="457201" y="365760"/>
            <a:ext cx="10646365" cy="326167"/>
          </a:xfrm>
        </p:spPr>
        <p:txBody>
          <a:bodyPr/>
          <a:lstStyle/>
          <a:p>
            <a:r>
              <a:rPr lang="en-US" dirty="0" smtClean="0"/>
              <a:t>RFLP Definitions</a:t>
            </a:r>
            <a:endParaRPr lang="en-US" dirty="0"/>
          </a:p>
        </p:txBody>
      </p:sp>
      <p:sp>
        <p:nvSpPr>
          <p:cNvPr id="13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877824"/>
            <a:ext cx="10801989" cy="50014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Each segment of the RFLP process represents different types of data necessary to define the product.</a:t>
            </a:r>
          </a:p>
          <a:p>
            <a:pPr lvl="1"/>
            <a:r>
              <a:rPr lang="en-US" b="1" dirty="0" smtClean="0"/>
              <a:t>Requirements</a:t>
            </a:r>
            <a:r>
              <a:rPr lang="en-US" dirty="0" smtClean="0"/>
              <a:t> </a:t>
            </a:r>
            <a:r>
              <a:rPr lang="en-US" dirty="0"/>
              <a:t>= Describes the customer’s requirements</a:t>
            </a:r>
          </a:p>
          <a:p>
            <a:pPr lvl="1"/>
            <a:r>
              <a:rPr lang="en-US" b="1" dirty="0"/>
              <a:t>Functional</a:t>
            </a:r>
            <a:r>
              <a:rPr lang="en-US" dirty="0"/>
              <a:t> = </a:t>
            </a:r>
            <a:r>
              <a:rPr lang="en-US" dirty="0" smtClean="0"/>
              <a:t>Describes what </a:t>
            </a:r>
            <a:r>
              <a:rPr lang="en-US" dirty="0"/>
              <a:t>the system does (functionality)</a:t>
            </a:r>
          </a:p>
          <a:p>
            <a:pPr lvl="1"/>
            <a:r>
              <a:rPr lang="en-US" b="1" dirty="0"/>
              <a:t>Logical</a:t>
            </a:r>
            <a:r>
              <a:rPr lang="en-US" dirty="0"/>
              <a:t> = </a:t>
            </a:r>
            <a:r>
              <a:rPr lang="en-US" dirty="0" smtClean="0"/>
              <a:t>Describes what </a:t>
            </a:r>
            <a:r>
              <a:rPr lang="en-US" dirty="0"/>
              <a:t>the system is (</a:t>
            </a:r>
            <a:r>
              <a:rPr lang="en-US" dirty="0" smtClean="0"/>
              <a:t>equipment, </a:t>
            </a:r>
            <a:r>
              <a:rPr lang="en-US" dirty="0"/>
              <a:t>parts, interfaces)</a:t>
            </a:r>
          </a:p>
          <a:p>
            <a:pPr lvl="1"/>
            <a:r>
              <a:rPr lang="en-US" b="1" dirty="0"/>
              <a:t>Physical</a:t>
            </a:r>
            <a:r>
              <a:rPr lang="en-US" dirty="0"/>
              <a:t> = </a:t>
            </a:r>
            <a:r>
              <a:rPr lang="en-US" dirty="0" smtClean="0"/>
              <a:t>Describes a solution </a:t>
            </a:r>
            <a:r>
              <a:rPr lang="en-US" dirty="0"/>
              <a:t>of the system (virtual or real link to the business activity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Consider an example of how a calculator design can be broken down:</a:t>
            </a:r>
            <a:endParaRPr lang="en-US" dirty="0"/>
          </a:p>
          <a:p>
            <a:endParaRPr lang="en-US" dirty="0"/>
          </a:p>
        </p:txBody>
      </p:sp>
      <p:sp>
        <p:nvSpPr>
          <p:cNvPr id="135" name="Rounded Rectangle 134"/>
          <p:cNvSpPr/>
          <p:nvPr/>
        </p:nvSpPr>
        <p:spPr>
          <a:xfrm>
            <a:off x="932315" y="3104136"/>
            <a:ext cx="2011680" cy="388652"/>
          </a:xfrm>
          <a:prstGeom prst="roundRect">
            <a:avLst/>
          </a:prstGeom>
          <a:solidFill>
            <a:schemeClr val="accent6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200" dirty="0">
                <a:solidFill>
                  <a:srgbClr val="FFFFFF"/>
                </a:solidFill>
                <a:latin typeface="Arial"/>
              </a:rPr>
              <a:t>System shall </a:t>
            </a:r>
            <a:endParaRPr lang="en-US" sz="1200" dirty="0" smtClean="0">
              <a:solidFill>
                <a:srgbClr val="FFFFFF"/>
              </a:solidFill>
              <a:latin typeface="Arial"/>
            </a:endParaRPr>
          </a:p>
          <a:p>
            <a:pPr algn="ctr" defTabSz="1086827"/>
            <a:r>
              <a:rPr lang="en-US" sz="1200" dirty="0" smtClean="0">
                <a:solidFill>
                  <a:srgbClr val="FFFFFF"/>
                </a:solidFill>
                <a:latin typeface="Arial"/>
              </a:rPr>
              <a:t>have </a:t>
            </a:r>
            <a:r>
              <a:rPr lang="en-US" sz="1200" dirty="0">
                <a:solidFill>
                  <a:srgbClr val="FFFFFF"/>
                </a:solidFill>
                <a:latin typeface="Arial"/>
              </a:rPr>
              <a:t>numbers</a:t>
            </a:r>
            <a:endParaRPr lang="en-US" sz="106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70246" y="2831903"/>
            <a:ext cx="353115" cy="35311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2022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914256" y="3607579"/>
            <a:ext cx="2011680" cy="822960"/>
          </a:xfrm>
          <a:prstGeom prst="roundRect">
            <a:avLst/>
          </a:prstGeom>
          <a:solidFill>
            <a:schemeClr val="accent6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endParaRPr lang="en-US" sz="106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52188" y="3390762"/>
            <a:ext cx="353115" cy="35311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2022" dirty="0">
                <a:solidFill>
                  <a:srgbClr val="FFFFFF"/>
                </a:solidFill>
                <a:latin typeface="Arial"/>
              </a:rPr>
              <a:t>F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027068" y="3663646"/>
            <a:ext cx="1793848" cy="704692"/>
            <a:chOff x="1113758" y="3958507"/>
            <a:chExt cx="1322606" cy="519570"/>
          </a:xfrm>
        </p:grpSpPr>
        <p:sp>
          <p:nvSpPr>
            <p:cNvPr id="143" name="Oval 142"/>
            <p:cNvSpPr/>
            <p:nvPr/>
          </p:nvSpPr>
          <p:spPr>
            <a:xfrm>
              <a:off x="1113758" y="3958507"/>
              <a:ext cx="207298" cy="207298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0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1600" b="1" dirty="0">
                  <a:solidFill>
                    <a:srgbClr val="005386">
                      <a:lumMod val="75000"/>
                    </a:srgbClr>
                  </a:solidFill>
                  <a:latin typeface="Arial"/>
                </a:rPr>
                <a:t>a</a:t>
              </a:r>
              <a:endParaRPr lang="en-US" sz="2022" b="1" dirty="0">
                <a:solidFill>
                  <a:srgbClr val="005386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1113758" y="4270779"/>
              <a:ext cx="207298" cy="207298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1600" b="1" dirty="0">
                  <a:solidFill>
                    <a:srgbClr val="005386">
                      <a:lumMod val="75000"/>
                    </a:srgbClr>
                  </a:solidFill>
                  <a:latin typeface="Arial"/>
                </a:rPr>
                <a:t>b</a:t>
              </a:r>
              <a:endParaRPr lang="en-US" sz="2022" b="1" dirty="0">
                <a:solidFill>
                  <a:srgbClr val="005386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146" name="Right Arrow 145"/>
            <p:cNvSpPr/>
            <p:nvPr/>
          </p:nvSpPr>
          <p:spPr>
            <a:xfrm rot="1912814">
              <a:off x="1333311" y="4079022"/>
              <a:ext cx="124266" cy="60943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endParaRPr lang="en-US" sz="1600" b="1" dirty="0">
                <a:solidFill>
                  <a:srgbClr val="005386"/>
                </a:solidFill>
                <a:latin typeface="Arial"/>
              </a:endParaRPr>
            </a:p>
          </p:txBody>
        </p:sp>
        <p:sp>
          <p:nvSpPr>
            <p:cNvPr id="147" name="Snip Single Corner Rectangle 146"/>
            <p:cNvSpPr/>
            <p:nvPr/>
          </p:nvSpPr>
          <p:spPr>
            <a:xfrm>
              <a:off x="1481273" y="4066355"/>
              <a:ext cx="524737" cy="308073"/>
            </a:xfrm>
            <a:prstGeom prst="snip1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1086827"/>
              <a:r>
                <a:rPr lang="en-US" sz="1050" b="1" dirty="0">
                  <a:solidFill>
                    <a:srgbClr val="005386">
                      <a:lumMod val="75000"/>
                    </a:srgbClr>
                  </a:solidFill>
                  <a:latin typeface="Arial"/>
                </a:rPr>
                <a:t>Function</a:t>
              </a:r>
            </a:p>
            <a:p>
              <a:pPr algn="ctr" defTabSz="1086827"/>
              <a:r>
                <a:rPr lang="en-US" sz="1050" b="1" dirty="0">
                  <a:solidFill>
                    <a:srgbClr val="005386">
                      <a:lumMod val="75000"/>
                    </a:srgbClr>
                  </a:solidFill>
                  <a:latin typeface="Arial"/>
                </a:rPr>
                <a:t>Y=a+b</a:t>
              </a:r>
            </a:p>
          </p:txBody>
        </p:sp>
        <p:sp>
          <p:nvSpPr>
            <p:cNvPr id="149" name="Right Arrow 148"/>
            <p:cNvSpPr/>
            <p:nvPr/>
          </p:nvSpPr>
          <p:spPr>
            <a:xfrm>
              <a:off x="2035396" y="4193119"/>
              <a:ext cx="169105" cy="112553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endParaRPr lang="en-US" sz="1600" b="1" dirty="0">
                <a:solidFill>
                  <a:srgbClr val="005386"/>
                </a:solidFill>
                <a:latin typeface="Arial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2229066" y="4132908"/>
              <a:ext cx="207298" cy="207298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1600" b="1" dirty="0">
                  <a:solidFill>
                    <a:srgbClr val="005386">
                      <a:lumMod val="75000"/>
                    </a:srgbClr>
                  </a:solidFill>
                  <a:latin typeface="Arial"/>
                </a:rPr>
                <a:t>Y</a:t>
              </a:r>
              <a:endParaRPr lang="en-US" sz="2022" b="1" dirty="0">
                <a:solidFill>
                  <a:srgbClr val="005386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152" name="Right Arrow 151"/>
            <p:cNvSpPr/>
            <p:nvPr/>
          </p:nvSpPr>
          <p:spPr>
            <a:xfrm rot="19800000">
              <a:off x="1333311" y="4300818"/>
              <a:ext cx="124266" cy="60943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endParaRPr lang="en-US" sz="1600" b="1" dirty="0">
                <a:solidFill>
                  <a:srgbClr val="005386"/>
                </a:solidFill>
                <a:latin typeface="Arial"/>
              </a:endParaRPr>
            </a:p>
          </p:txBody>
        </p:sp>
      </p:grpSp>
      <p:sp>
        <p:nvSpPr>
          <p:cNvPr id="153" name="Rounded Rectangle 152"/>
          <p:cNvSpPr/>
          <p:nvPr/>
        </p:nvSpPr>
        <p:spPr>
          <a:xfrm>
            <a:off x="907738" y="4498125"/>
            <a:ext cx="2011680" cy="822960"/>
          </a:xfrm>
          <a:prstGeom prst="roundRect">
            <a:avLst/>
          </a:prstGeom>
          <a:solidFill>
            <a:schemeClr val="accent6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endParaRPr lang="en-US" sz="106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645669" y="4281308"/>
            <a:ext cx="353115" cy="35311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2022" dirty="0">
                <a:solidFill>
                  <a:srgbClr val="FFFFFF"/>
                </a:solidFill>
                <a:latin typeface="Arial"/>
              </a:rPr>
              <a:t>L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017557" y="4560320"/>
            <a:ext cx="1698166" cy="680476"/>
            <a:chOff x="1102473" y="5045106"/>
            <a:chExt cx="1235547" cy="495099"/>
          </a:xfrm>
        </p:grpSpPr>
        <p:sp>
          <p:nvSpPr>
            <p:cNvPr id="173" name="Rounded Rectangle 172"/>
            <p:cNvSpPr/>
            <p:nvPr/>
          </p:nvSpPr>
          <p:spPr>
            <a:xfrm>
              <a:off x="1102473" y="5050298"/>
              <a:ext cx="495099" cy="17770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1086827"/>
              <a:r>
                <a:rPr lang="en-US" sz="1000" b="1" dirty="0">
                  <a:solidFill>
                    <a:srgbClr val="005386">
                      <a:lumMod val="75000"/>
                    </a:srgbClr>
                  </a:solidFill>
                  <a:latin typeface="Arial"/>
                </a:rPr>
                <a:t>Keyboard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1102473" y="5344843"/>
              <a:ext cx="495099" cy="17770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1086827"/>
              <a:r>
                <a:rPr lang="en-US" sz="1000" b="1" dirty="0">
                  <a:solidFill>
                    <a:srgbClr val="005386">
                      <a:lumMod val="75000"/>
                    </a:srgbClr>
                  </a:solidFill>
                  <a:latin typeface="Arial"/>
                </a:rPr>
                <a:t>Display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 rot="16200000">
              <a:off x="1678636" y="5203802"/>
              <a:ext cx="495099" cy="17770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1086827"/>
              <a:r>
                <a:rPr lang="en-US" sz="1000" b="1" dirty="0">
                  <a:solidFill>
                    <a:srgbClr val="005386">
                      <a:lumMod val="75000"/>
                    </a:srgbClr>
                  </a:solidFill>
                  <a:latin typeface="Arial"/>
                </a:rPr>
                <a:t>Processor</a:t>
              </a:r>
            </a:p>
          </p:txBody>
        </p:sp>
        <p:sp>
          <p:nvSpPr>
            <p:cNvPr id="177" name="Rounded Rectangle 176"/>
            <p:cNvSpPr/>
            <p:nvPr/>
          </p:nvSpPr>
          <p:spPr>
            <a:xfrm rot="16200000">
              <a:off x="2001617" y="5203802"/>
              <a:ext cx="495099" cy="17770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1086827"/>
              <a:r>
                <a:rPr lang="en-US" sz="1000" b="1" dirty="0">
                  <a:solidFill>
                    <a:srgbClr val="005386">
                      <a:lumMod val="75000"/>
                    </a:srgbClr>
                  </a:solidFill>
                  <a:latin typeface="Arial"/>
                </a:rPr>
                <a:t>Memory</a:t>
              </a:r>
            </a:p>
          </p:txBody>
        </p:sp>
        <p:cxnSp>
          <p:nvCxnSpPr>
            <p:cNvPr id="179" name="Straight Connector 178"/>
            <p:cNvCxnSpPr>
              <a:stCxn id="173" idx="3"/>
            </p:cNvCxnSpPr>
            <p:nvPr/>
          </p:nvCxnSpPr>
          <p:spPr>
            <a:xfrm flipV="1">
              <a:off x="1597572" y="5139151"/>
              <a:ext cx="239760" cy="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1597572" y="5433614"/>
              <a:ext cx="239760" cy="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76" idx="2"/>
              <a:endCxn id="177" idx="0"/>
            </p:cNvCxnSpPr>
            <p:nvPr/>
          </p:nvCxnSpPr>
          <p:spPr>
            <a:xfrm>
              <a:off x="2015039" y="5292655"/>
              <a:ext cx="145274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2" name="Rounded Rectangle 181"/>
          <p:cNvSpPr/>
          <p:nvPr/>
        </p:nvSpPr>
        <p:spPr>
          <a:xfrm>
            <a:off x="908236" y="5390512"/>
            <a:ext cx="2011680" cy="822960"/>
          </a:xfrm>
          <a:prstGeom prst="roundRect">
            <a:avLst/>
          </a:prstGeom>
          <a:solidFill>
            <a:schemeClr val="accent6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endParaRPr lang="en-US" sz="106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646168" y="5173695"/>
            <a:ext cx="353115" cy="35311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2022" dirty="0">
                <a:solidFill>
                  <a:srgbClr val="FFFFFF"/>
                </a:solidFill>
                <a:latin typeface="Arial"/>
              </a:rPr>
              <a:t>P</a:t>
            </a:r>
          </a:p>
        </p:txBody>
      </p:sp>
      <p:grpSp>
        <p:nvGrpSpPr>
          <p:cNvPr id="184" name="Group 183"/>
          <p:cNvGrpSpPr/>
          <p:nvPr/>
        </p:nvGrpSpPr>
        <p:grpSpPr>
          <a:xfrm>
            <a:off x="3067039" y="2943403"/>
            <a:ext cx="1015454" cy="3305843"/>
            <a:chOff x="3006030" y="2943403"/>
            <a:chExt cx="1015454" cy="3305843"/>
          </a:xfrm>
        </p:grpSpPr>
        <p:sp>
          <p:nvSpPr>
            <p:cNvPr id="185" name="Rectangle 184"/>
            <p:cNvSpPr/>
            <p:nvPr/>
          </p:nvSpPr>
          <p:spPr>
            <a:xfrm>
              <a:off x="3006030" y="2943403"/>
              <a:ext cx="1015454" cy="3291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endParaRPr lang="en-US" sz="2022" dirty="0">
                <a:solidFill>
                  <a:srgbClr val="005386"/>
                </a:solidFill>
                <a:latin typeface="Aria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3104853" y="3023453"/>
              <a:ext cx="822961" cy="388652"/>
            </a:xfrm>
            <a:prstGeom prst="roundRect">
              <a:avLst/>
            </a:prstGeom>
            <a:solidFill>
              <a:schemeClr val="accent6"/>
            </a:solidFill>
            <a:ln w="317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0"/>
              </a:lightRig>
            </a:scene3d>
            <a:sp3d>
              <a:extrusionClr>
                <a:schemeClr val="bg1">
                  <a:lumMod val="40000"/>
                  <a:lumOff val="6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1100" b="1" dirty="0">
                  <a:solidFill>
                    <a:srgbClr val="FFFFFF"/>
                  </a:solidFill>
                  <a:latin typeface="Arial"/>
                </a:rPr>
                <a:t>Add Numbers</a:t>
              </a:r>
            </a:p>
          </p:txBody>
        </p:sp>
        <p:sp>
          <p:nvSpPr>
            <p:cNvPr id="187" name="Oval 186"/>
            <p:cNvSpPr/>
            <p:nvPr/>
          </p:nvSpPr>
          <p:spPr>
            <a:xfrm>
              <a:off x="3315331" y="5896131"/>
              <a:ext cx="353115" cy="353115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86827"/>
              <a:r>
                <a:rPr lang="en-US" sz="2022" dirty="0">
                  <a:solidFill>
                    <a:srgbClr val="FFFFFF"/>
                  </a:solidFill>
                  <a:latin typeface="Arial"/>
                </a:rPr>
                <a:t>R</a:t>
              </a:r>
            </a:p>
          </p:txBody>
        </p:sp>
      </p:grpSp>
      <p:sp>
        <p:nvSpPr>
          <p:cNvPr id="188" name="Rectangle 187"/>
          <p:cNvSpPr/>
          <p:nvPr/>
        </p:nvSpPr>
        <p:spPr>
          <a:xfrm>
            <a:off x="4205537" y="2943403"/>
            <a:ext cx="2817426" cy="32910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endParaRPr lang="en-US" sz="2022" dirty="0">
              <a:solidFill>
                <a:srgbClr val="005386"/>
              </a:solidFill>
              <a:latin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4941143" y="3615954"/>
            <a:ext cx="904504" cy="3886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Get Numbers</a:t>
            </a:r>
          </a:p>
        </p:txBody>
      </p:sp>
      <p:sp>
        <p:nvSpPr>
          <p:cNvPr id="190" name="Rounded Rectangle 189"/>
          <p:cNvSpPr/>
          <p:nvPr/>
        </p:nvSpPr>
        <p:spPr>
          <a:xfrm>
            <a:off x="5543884" y="4121289"/>
            <a:ext cx="822960" cy="3886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Memorize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5568882" y="5069691"/>
            <a:ext cx="767144" cy="3886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Display Result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6238005" y="4623206"/>
            <a:ext cx="761793" cy="3886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Make </a:t>
            </a: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Addition</a:t>
            </a:r>
            <a:endParaRPr lang="en-US" sz="11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4967583" y="5490632"/>
            <a:ext cx="781688" cy="3886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2000" b="1" dirty="0">
                <a:solidFill>
                  <a:schemeClr val="tx1"/>
                </a:solidFill>
                <a:latin typeface="Arial"/>
              </a:rPr>
              <a:t>…</a:t>
            </a:r>
          </a:p>
        </p:txBody>
      </p:sp>
      <p:sp>
        <p:nvSpPr>
          <p:cNvPr id="194" name="Oval 193"/>
          <p:cNvSpPr/>
          <p:nvPr/>
        </p:nvSpPr>
        <p:spPr>
          <a:xfrm>
            <a:off x="5292081" y="5904251"/>
            <a:ext cx="353115" cy="35311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2022" dirty="0">
                <a:solidFill>
                  <a:srgbClr val="FFFFFF"/>
                </a:solidFill>
                <a:latin typeface="Arial"/>
              </a:rPr>
              <a:t>F</a:t>
            </a:r>
          </a:p>
        </p:txBody>
      </p:sp>
      <p:cxnSp>
        <p:nvCxnSpPr>
          <p:cNvPr id="195" name="Elbow Connector 194"/>
          <p:cNvCxnSpPr>
            <a:endCxn id="193" idx="1"/>
          </p:cNvCxnSpPr>
          <p:nvPr/>
        </p:nvCxnSpPr>
        <p:spPr>
          <a:xfrm rot="16200000" flipH="1">
            <a:off x="3693329" y="4603108"/>
            <a:ext cx="2385706" cy="109778"/>
          </a:xfrm>
          <a:prstGeom prst="bentConnector2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6" name="Elbow Connector 195"/>
          <p:cNvCxnSpPr>
            <a:endCxn id="189" idx="1"/>
          </p:cNvCxnSpPr>
          <p:nvPr/>
        </p:nvCxnSpPr>
        <p:spPr>
          <a:xfrm rot="16200000" flipH="1">
            <a:off x="4760166" y="3629303"/>
            <a:ext cx="252178" cy="109776"/>
          </a:xfrm>
          <a:prstGeom prst="bentConnector2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7" name="Elbow Connector 196"/>
          <p:cNvCxnSpPr>
            <a:stCxn id="189" idx="2"/>
            <a:endCxn id="190" idx="1"/>
          </p:cNvCxnSpPr>
          <p:nvPr/>
        </p:nvCxnSpPr>
        <p:spPr>
          <a:xfrm rot="16200000" flipH="1">
            <a:off x="5313135" y="4084865"/>
            <a:ext cx="311009" cy="150489"/>
          </a:xfrm>
          <a:prstGeom prst="bentConnector2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8" name="Elbow Connector 197"/>
          <p:cNvCxnSpPr>
            <a:stCxn id="190" idx="2"/>
            <a:endCxn id="192" idx="1"/>
          </p:cNvCxnSpPr>
          <p:nvPr/>
        </p:nvCxnSpPr>
        <p:spPr>
          <a:xfrm rot="16200000" flipH="1">
            <a:off x="5942889" y="4522415"/>
            <a:ext cx="307591" cy="282641"/>
          </a:xfrm>
          <a:prstGeom prst="bentConnector2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9" name="Elbow Connector 198"/>
          <p:cNvCxnSpPr>
            <a:stCxn id="189" idx="2"/>
            <a:endCxn id="191" idx="1"/>
          </p:cNvCxnSpPr>
          <p:nvPr/>
        </p:nvCxnSpPr>
        <p:spPr>
          <a:xfrm rot="16200000" flipH="1">
            <a:off x="4811217" y="4586783"/>
            <a:ext cx="1314845" cy="150489"/>
          </a:xfrm>
          <a:prstGeom prst="bentConnector2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0" name="Rectangle 199"/>
          <p:cNvSpPr/>
          <p:nvPr/>
        </p:nvSpPr>
        <p:spPr>
          <a:xfrm>
            <a:off x="7122591" y="2943403"/>
            <a:ext cx="1964273" cy="32910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endParaRPr lang="en-US" sz="2022" dirty="0">
              <a:solidFill>
                <a:srgbClr val="005386"/>
              </a:solidFill>
              <a:latin typeface="Arial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7717357" y="4114379"/>
            <a:ext cx="869808" cy="3886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Processor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8252151" y="4623208"/>
            <a:ext cx="762313" cy="4028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Memory Chip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7717357" y="5121631"/>
            <a:ext cx="869808" cy="3886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Screen</a:t>
            </a:r>
          </a:p>
        </p:txBody>
      </p:sp>
      <p:sp>
        <p:nvSpPr>
          <p:cNvPr id="204" name="Oval 203"/>
          <p:cNvSpPr/>
          <p:nvPr/>
        </p:nvSpPr>
        <p:spPr>
          <a:xfrm>
            <a:off x="7899036" y="5947602"/>
            <a:ext cx="353115" cy="35311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2022" dirty="0">
                <a:solidFill>
                  <a:srgbClr val="FFFFFF"/>
                </a:solidFill>
                <a:latin typeface="Arial"/>
              </a:rPr>
              <a:t>L</a:t>
            </a:r>
          </a:p>
        </p:txBody>
      </p:sp>
      <p:cxnSp>
        <p:nvCxnSpPr>
          <p:cNvPr id="205" name="Elbow Connector 204"/>
          <p:cNvCxnSpPr>
            <a:endCxn id="201" idx="1"/>
          </p:cNvCxnSpPr>
          <p:nvPr/>
        </p:nvCxnSpPr>
        <p:spPr>
          <a:xfrm rot="16200000" flipH="1">
            <a:off x="7287156" y="3878504"/>
            <a:ext cx="750602" cy="109800"/>
          </a:xfrm>
          <a:prstGeom prst="bentConnector2">
            <a:avLst/>
          </a:prstGeom>
          <a:noFill/>
          <a:ln w="19050">
            <a:solidFill>
              <a:srgbClr val="2E6EBD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6" name="Elbow Connector 205"/>
          <p:cNvCxnSpPr>
            <a:endCxn id="203" idx="1"/>
          </p:cNvCxnSpPr>
          <p:nvPr/>
        </p:nvCxnSpPr>
        <p:spPr>
          <a:xfrm rot="16200000" flipH="1">
            <a:off x="6783529" y="4382129"/>
            <a:ext cx="1757854" cy="109802"/>
          </a:xfrm>
          <a:prstGeom prst="bentConnector2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stCxn id="201" idx="2"/>
            <a:endCxn id="202" idx="1"/>
          </p:cNvCxnSpPr>
          <p:nvPr/>
        </p:nvCxnSpPr>
        <p:spPr>
          <a:xfrm rot="16200000" flipH="1">
            <a:off x="8041403" y="4613889"/>
            <a:ext cx="321607" cy="99890"/>
          </a:xfrm>
          <a:prstGeom prst="bentConnector2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8" name="Shape 207"/>
          <p:cNvSpPr>
            <a:spLocks/>
          </p:cNvSpPr>
          <p:nvPr/>
        </p:nvSpPr>
        <p:spPr>
          <a:xfrm rot="20027409" flipV="1">
            <a:off x="3736248" y="3245534"/>
            <a:ext cx="951620" cy="1020148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209" name="Shape 208"/>
          <p:cNvSpPr>
            <a:spLocks/>
          </p:cNvSpPr>
          <p:nvPr/>
        </p:nvSpPr>
        <p:spPr>
          <a:xfrm rot="17160847" flipV="1">
            <a:off x="6991663" y="4417028"/>
            <a:ext cx="654398" cy="701521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210" name="Shape 209"/>
          <p:cNvSpPr>
            <a:spLocks/>
          </p:cNvSpPr>
          <p:nvPr/>
        </p:nvSpPr>
        <p:spPr>
          <a:xfrm rot="13395442" flipH="1" flipV="1">
            <a:off x="6571420" y="3606631"/>
            <a:ext cx="889584" cy="953644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211" name="Rectangle 210"/>
          <p:cNvSpPr/>
          <p:nvPr/>
        </p:nvSpPr>
        <p:spPr>
          <a:xfrm>
            <a:off x="9206886" y="2943403"/>
            <a:ext cx="1754306" cy="32910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endParaRPr lang="en-US" sz="2022" dirty="0">
              <a:solidFill>
                <a:srgbClr val="005386"/>
              </a:solidFill>
              <a:latin typeface="Arial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9890768" y="4049060"/>
            <a:ext cx="869808" cy="3886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Memory Card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9890768" y="4554474"/>
            <a:ext cx="869808" cy="3886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LCD Flat Screen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9890768" y="5047527"/>
            <a:ext cx="869808" cy="3886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Calculator Housing</a:t>
            </a:r>
          </a:p>
        </p:txBody>
      </p:sp>
      <p:sp>
        <p:nvSpPr>
          <p:cNvPr id="215" name="Oval 214"/>
          <p:cNvSpPr/>
          <p:nvPr/>
        </p:nvSpPr>
        <p:spPr>
          <a:xfrm>
            <a:off x="9890768" y="5940046"/>
            <a:ext cx="353115" cy="35311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2022" dirty="0">
                <a:solidFill>
                  <a:srgbClr val="FFFFFF"/>
                </a:solidFill>
                <a:latin typeface="Arial"/>
              </a:rPr>
              <a:t>P</a:t>
            </a:r>
          </a:p>
        </p:txBody>
      </p:sp>
      <p:cxnSp>
        <p:nvCxnSpPr>
          <p:cNvPr id="216" name="Elbow Connector 215"/>
          <p:cNvCxnSpPr>
            <a:endCxn id="214" idx="1"/>
          </p:cNvCxnSpPr>
          <p:nvPr/>
        </p:nvCxnSpPr>
        <p:spPr>
          <a:xfrm rot="16200000" flipH="1">
            <a:off x="8919009" y="4270094"/>
            <a:ext cx="1749066" cy="194452"/>
          </a:xfrm>
          <a:prstGeom prst="bentConnector2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7" name="Elbow Connector 216"/>
          <p:cNvCxnSpPr>
            <a:endCxn id="213" idx="1"/>
          </p:cNvCxnSpPr>
          <p:nvPr/>
        </p:nvCxnSpPr>
        <p:spPr>
          <a:xfrm rot="16200000" flipH="1">
            <a:off x="9165535" y="4023567"/>
            <a:ext cx="1256014" cy="194452"/>
          </a:xfrm>
          <a:prstGeom prst="bentConnector2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8" name="Elbow Connector 217"/>
          <p:cNvCxnSpPr>
            <a:endCxn id="212" idx="1"/>
          </p:cNvCxnSpPr>
          <p:nvPr/>
        </p:nvCxnSpPr>
        <p:spPr>
          <a:xfrm rot="16200000" flipH="1">
            <a:off x="9418242" y="3770860"/>
            <a:ext cx="750600" cy="194452"/>
          </a:xfrm>
          <a:prstGeom prst="bentConnector2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19" name="Shape 218"/>
          <p:cNvSpPr>
            <a:spLocks/>
          </p:cNvSpPr>
          <p:nvPr/>
        </p:nvSpPr>
        <p:spPr>
          <a:xfrm rot="12375478" flipH="1" flipV="1">
            <a:off x="8882897" y="3989932"/>
            <a:ext cx="808713" cy="788135"/>
          </a:xfrm>
          <a:prstGeom prst="swooshArrow">
            <a:avLst>
              <a:gd name="adj1" fmla="val 16478"/>
              <a:gd name="adj2" fmla="val 39208"/>
            </a:avLst>
          </a:prstGeom>
          <a:gradFill>
            <a:gsLst>
              <a:gs pos="81153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60000"/>
                  <a:lumOff val="40000"/>
                </a:schemeClr>
              </a:gs>
            </a:gsLst>
            <a:lin ang="18000000" scaled="0"/>
          </a:gradFill>
          <a:ln w="31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grpSp>
        <p:nvGrpSpPr>
          <p:cNvPr id="220" name="Group 219"/>
          <p:cNvGrpSpPr/>
          <p:nvPr/>
        </p:nvGrpSpPr>
        <p:grpSpPr>
          <a:xfrm>
            <a:off x="10261324" y="1101894"/>
            <a:ext cx="1688633" cy="2409661"/>
            <a:chOff x="1477957" y="3246451"/>
            <a:chExt cx="1576381" cy="2249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grpSpPr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1477957" y="3246451"/>
              <a:ext cx="1576381" cy="2249497"/>
            </a:xfrm>
            <a:custGeom>
              <a:avLst/>
              <a:gdLst>
                <a:gd name="T0" fmla="*/ 728 w 728"/>
                <a:gd name="T1" fmla="*/ 1000 h 1040"/>
                <a:gd name="T2" fmla="*/ 688 w 728"/>
                <a:gd name="T3" fmla="*/ 1040 h 1040"/>
                <a:gd name="T4" fmla="*/ 40 w 728"/>
                <a:gd name="T5" fmla="*/ 1040 h 1040"/>
                <a:gd name="T6" fmla="*/ 0 w 728"/>
                <a:gd name="T7" fmla="*/ 1000 h 1040"/>
                <a:gd name="T8" fmla="*/ 0 w 728"/>
                <a:gd name="T9" fmla="*/ 40 h 1040"/>
                <a:gd name="T10" fmla="*/ 40 w 728"/>
                <a:gd name="T11" fmla="*/ 0 h 1040"/>
                <a:gd name="T12" fmla="*/ 688 w 728"/>
                <a:gd name="T13" fmla="*/ 0 h 1040"/>
                <a:gd name="T14" fmla="*/ 728 w 728"/>
                <a:gd name="T15" fmla="*/ 40 h 1040"/>
                <a:gd name="T16" fmla="*/ 728 w 728"/>
                <a:gd name="T17" fmla="*/ 100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8" h="1040">
                  <a:moveTo>
                    <a:pt x="728" y="1000"/>
                  </a:moveTo>
                  <a:cubicBezTo>
                    <a:pt x="728" y="1022"/>
                    <a:pt x="710" y="1040"/>
                    <a:pt x="688" y="1040"/>
                  </a:cubicBezTo>
                  <a:cubicBezTo>
                    <a:pt x="40" y="1040"/>
                    <a:pt x="40" y="1040"/>
                    <a:pt x="40" y="1040"/>
                  </a:cubicBezTo>
                  <a:cubicBezTo>
                    <a:pt x="18" y="1040"/>
                    <a:pt x="0" y="1022"/>
                    <a:pt x="0" y="100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10" y="0"/>
                    <a:pt x="728" y="18"/>
                    <a:pt x="728" y="40"/>
                  </a:cubicBezTo>
                  <a:lnTo>
                    <a:pt x="728" y="1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p3d prstMaterial="dkEdge"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1627182" y="4319605"/>
              <a:ext cx="222249" cy="220664"/>
            </a:xfrm>
            <a:custGeom>
              <a:avLst/>
              <a:gdLst>
                <a:gd name="T0" fmla="*/ 102 w 102"/>
                <a:gd name="T1" fmla="*/ 82 h 102"/>
                <a:gd name="T2" fmla="*/ 82 w 102"/>
                <a:gd name="T3" fmla="*/ 102 h 102"/>
                <a:gd name="T4" fmla="*/ 20 w 102"/>
                <a:gd name="T5" fmla="*/ 102 h 102"/>
                <a:gd name="T6" fmla="*/ 0 w 102"/>
                <a:gd name="T7" fmla="*/ 82 h 102"/>
                <a:gd name="T8" fmla="*/ 0 w 102"/>
                <a:gd name="T9" fmla="*/ 20 h 102"/>
                <a:gd name="T10" fmla="*/ 20 w 102"/>
                <a:gd name="T11" fmla="*/ 0 h 102"/>
                <a:gd name="T12" fmla="*/ 82 w 102"/>
                <a:gd name="T13" fmla="*/ 0 h 102"/>
                <a:gd name="T14" fmla="*/ 102 w 102"/>
                <a:gd name="T15" fmla="*/ 20 h 102"/>
                <a:gd name="T16" fmla="*/ 102 w 102"/>
                <a:gd name="T1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02">
                  <a:moveTo>
                    <a:pt x="102" y="82"/>
                  </a:moveTo>
                  <a:cubicBezTo>
                    <a:pt x="102" y="93"/>
                    <a:pt x="93" y="102"/>
                    <a:pt x="82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9" y="102"/>
                    <a:pt x="0" y="93"/>
                    <a:pt x="0" y="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1627182" y="4684732"/>
              <a:ext cx="222249" cy="220664"/>
            </a:xfrm>
            <a:custGeom>
              <a:avLst/>
              <a:gdLst>
                <a:gd name="T0" fmla="*/ 102 w 102"/>
                <a:gd name="T1" fmla="*/ 82 h 102"/>
                <a:gd name="T2" fmla="*/ 82 w 102"/>
                <a:gd name="T3" fmla="*/ 102 h 102"/>
                <a:gd name="T4" fmla="*/ 20 w 102"/>
                <a:gd name="T5" fmla="*/ 102 h 102"/>
                <a:gd name="T6" fmla="*/ 0 w 102"/>
                <a:gd name="T7" fmla="*/ 82 h 102"/>
                <a:gd name="T8" fmla="*/ 0 w 102"/>
                <a:gd name="T9" fmla="*/ 20 h 102"/>
                <a:gd name="T10" fmla="*/ 20 w 102"/>
                <a:gd name="T11" fmla="*/ 0 h 102"/>
                <a:gd name="T12" fmla="*/ 82 w 102"/>
                <a:gd name="T13" fmla="*/ 0 h 102"/>
                <a:gd name="T14" fmla="*/ 102 w 102"/>
                <a:gd name="T15" fmla="*/ 20 h 102"/>
                <a:gd name="T16" fmla="*/ 102 w 102"/>
                <a:gd name="T1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02">
                  <a:moveTo>
                    <a:pt x="102" y="82"/>
                  </a:moveTo>
                  <a:cubicBezTo>
                    <a:pt x="102" y="93"/>
                    <a:pt x="93" y="102"/>
                    <a:pt x="82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9" y="102"/>
                    <a:pt x="0" y="93"/>
                    <a:pt x="0" y="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1627183" y="5049858"/>
              <a:ext cx="222249" cy="220664"/>
            </a:xfrm>
            <a:custGeom>
              <a:avLst/>
              <a:gdLst>
                <a:gd name="T0" fmla="*/ 102 w 102"/>
                <a:gd name="T1" fmla="*/ 82 h 102"/>
                <a:gd name="T2" fmla="*/ 82 w 102"/>
                <a:gd name="T3" fmla="*/ 102 h 102"/>
                <a:gd name="T4" fmla="*/ 20 w 102"/>
                <a:gd name="T5" fmla="*/ 102 h 102"/>
                <a:gd name="T6" fmla="*/ 0 w 102"/>
                <a:gd name="T7" fmla="*/ 82 h 102"/>
                <a:gd name="T8" fmla="*/ 0 w 102"/>
                <a:gd name="T9" fmla="*/ 20 h 102"/>
                <a:gd name="T10" fmla="*/ 20 w 102"/>
                <a:gd name="T11" fmla="*/ 0 h 102"/>
                <a:gd name="T12" fmla="*/ 82 w 102"/>
                <a:gd name="T13" fmla="*/ 0 h 102"/>
                <a:gd name="T14" fmla="*/ 102 w 102"/>
                <a:gd name="T15" fmla="*/ 20 h 102"/>
                <a:gd name="T16" fmla="*/ 102 w 102"/>
                <a:gd name="T1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02">
                  <a:moveTo>
                    <a:pt x="102" y="82"/>
                  </a:moveTo>
                  <a:cubicBezTo>
                    <a:pt x="102" y="93"/>
                    <a:pt x="93" y="102"/>
                    <a:pt x="82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9" y="102"/>
                    <a:pt x="0" y="93"/>
                    <a:pt x="0" y="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1965318" y="4319605"/>
              <a:ext cx="220662" cy="220664"/>
            </a:xfrm>
            <a:custGeom>
              <a:avLst/>
              <a:gdLst>
                <a:gd name="T0" fmla="*/ 102 w 102"/>
                <a:gd name="T1" fmla="*/ 82 h 102"/>
                <a:gd name="T2" fmla="*/ 82 w 102"/>
                <a:gd name="T3" fmla="*/ 102 h 102"/>
                <a:gd name="T4" fmla="*/ 20 w 102"/>
                <a:gd name="T5" fmla="*/ 102 h 102"/>
                <a:gd name="T6" fmla="*/ 0 w 102"/>
                <a:gd name="T7" fmla="*/ 82 h 102"/>
                <a:gd name="T8" fmla="*/ 0 w 102"/>
                <a:gd name="T9" fmla="*/ 20 h 102"/>
                <a:gd name="T10" fmla="*/ 20 w 102"/>
                <a:gd name="T11" fmla="*/ 0 h 102"/>
                <a:gd name="T12" fmla="*/ 82 w 102"/>
                <a:gd name="T13" fmla="*/ 0 h 102"/>
                <a:gd name="T14" fmla="*/ 102 w 102"/>
                <a:gd name="T15" fmla="*/ 20 h 102"/>
                <a:gd name="T16" fmla="*/ 102 w 102"/>
                <a:gd name="T1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02">
                  <a:moveTo>
                    <a:pt x="102" y="82"/>
                  </a:moveTo>
                  <a:cubicBezTo>
                    <a:pt x="102" y="93"/>
                    <a:pt x="93" y="102"/>
                    <a:pt x="82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9" y="102"/>
                    <a:pt x="0" y="93"/>
                    <a:pt x="0" y="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26" name="Freeform 225"/>
            <p:cNvSpPr>
              <a:spLocks/>
            </p:cNvSpPr>
            <p:nvPr/>
          </p:nvSpPr>
          <p:spPr bwMode="auto">
            <a:xfrm>
              <a:off x="1965318" y="4684732"/>
              <a:ext cx="220662" cy="220664"/>
            </a:xfrm>
            <a:custGeom>
              <a:avLst/>
              <a:gdLst>
                <a:gd name="T0" fmla="*/ 102 w 102"/>
                <a:gd name="T1" fmla="*/ 82 h 102"/>
                <a:gd name="T2" fmla="*/ 82 w 102"/>
                <a:gd name="T3" fmla="*/ 102 h 102"/>
                <a:gd name="T4" fmla="*/ 20 w 102"/>
                <a:gd name="T5" fmla="*/ 102 h 102"/>
                <a:gd name="T6" fmla="*/ 0 w 102"/>
                <a:gd name="T7" fmla="*/ 82 h 102"/>
                <a:gd name="T8" fmla="*/ 0 w 102"/>
                <a:gd name="T9" fmla="*/ 20 h 102"/>
                <a:gd name="T10" fmla="*/ 20 w 102"/>
                <a:gd name="T11" fmla="*/ 0 h 102"/>
                <a:gd name="T12" fmla="*/ 82 w 102"/>
                <a:gd name="T13" fmla="*/ 0 h 102"/>
                <a:gd name="T14" fmla="*/ 102 w 102"/>
                <a:gd name="T15" fmla="*/ 20 h 102"/>
                <a:gd name="T16" fmla="*/ 102 w 102"/>
                <a:gd name="T1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02">
                  <a:moveTo>
                    <a:pt x="102" y="82"/>
                  </a:moveTo>
                  <a:cubicBezTo>
                    <a:pt x="102" y="93"/>
                    <a:pt x="93" y="102"/>
                    <a:pt x="82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9" y="102"/>
                    <a:pt x="0" y="93"/>
                    <a:pt x="0" y="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27" name="Freeform 226"/>
            <p:cNvSpPr>
              <a:spLocks/>
            </p:cNvSpPr>
            <p:nvPr/>
          </p:nvSpPr>
          <p:spPr bwMode="auto">
            <a:xfrm>
              <a:off x="1965318" y="5049858"/>
              <a:ext cx="220662" cy="220664"/>
            </a:xfrm>
            <a:custGeom>
              <a:avLst/>
              <a:gdLst>
                <a:gd name="T0" fmla="*/ 102 w 102"/>
                <a:gd name="T1" fmla="*/ 82 h 102"/>
                <a:gd name="T2" fmla="*/ 82 w 102"/>
                <a:gd name="T3" fmla="*/ 102 h 102"/>
                <a:gd name="T4" fmla="*/ 20 w 102"/>
                <a:gd name="T5" fmla="*/ 102 h 102"/>
                <a:gd name="T6" fmla="*/ 0 w 102"/>
                <a:gd name="T7" fmla="*/ 82 h 102"/>
                <a:gd name="T8" fmla="*/ 0 w 102"/>
                <a:gd name="T9" fmla="*/ 20 h 102"/>
                <a:gd name="T10" fmla="*/ 20 w 102"/>
                <a:gd name="T11" fmla="*/ 0 h 102"/>
                <a:gd name="T12" fmla="*/ 82 w 102"/>
                <a:gd name="T13" fmla="*/ 0 h 102"/>
                <a:gd name="T14" fmla="*/ 102 w 102"/>
                <a:gd name="T15" fmla="*/ 20 h 102"/>
                <a:gd name="T16" fmla="*/ 102 w 102"/>
                <a:gd name="T1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02">
                  <a:moveTo>
                    <a:pt x="102" y="82"/>
                  </a:moveTo>
                  <a:cubicBezTo>
                    <a:pt x="102" y="93"/>
                    <a:pt x="93" y="102"/>
                    <a:pt x="82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9" y="102"/>
                    <a:pt x="0" y="93"/>
                    <a:pt x="0" y="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3" y="0"/>
                    <a:pt x="102" y="9"/>
                    <a:pt x="102" y="20"/>
                  </a:cubicBezTo>
                  <a:lnTo>
                    <a:pt x="10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28" name="Freeform 227"/>
            <p:cNvSpPr>
              <a:spLocks/>
            </p:cNvSpPr>
            <p:nvPr/>
          </p:nvSpPr>
          <p:spPr bwMode="auto">
            <a:xfrm>
              <a:off x="2300280" y="4319605"/>
              <a:ext cx="223837" cy="220664"/>
            </a:xfrm>
            <a:custGeom>
              <a:avLst/>
              <a:gdLst>
                <a:gd name="T0" fmla="*/ 103 w 103"/>
                <a:gd name="T1" fmla="*/ 82 h 102"/>
                <a:gd name="T2" fmla="*/ 83 w 103"/>
                <a:gd name="T3" fmla="*/ 102 h 102"/>
                <a:gd name="T4" fmla="*/ 20 w 103"/>
                <a:gd name="T5" fmla="*/ 102 h 102"/>
                <a:gd name="T6" fmla="*/ 0 w 103"/>
                <a:gd name="T7" fmla="*/ 82 h 102"/>
                <a:gd name="T8" fmla="*/ 0 w 103"/>
                <a:gd name="T9" fmla="*/ 20 h 102"/>
                <a:gd name="T10" fmla="*/ 20 w 103"/>
                <a:gd name="T11" fmla="*/ 0 h 102"/>
                <a:gd name="T12" fmla="*/ 83 w 103"/>
                <a:gd name="T13" fmla="*/ 0 h 102"/>
                <a:gd name="T14" fmla="*/ 103 w 103"/>
                <a:gd name="T15" fmla="*/ 20 h 102"/>
                <a:gd name="T16" fmla="*/ 103 w 103"/>
                <a:gd name="T1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02">
                  <a:moveTo>
                    <a:pt x="103" y="82"/>
                  </a:moveTo>
                  <a:cubicBezTo>
                    <a:pt x="103" y="93"/>
                    <a:pt x="94" y="102"/>
                    <a:pt x="83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9" y="102"/>
                    <a:pt x="0" y="93"/>
                    <a:pt x="0" y="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94" y="0"/>
                    <a:pt x="103" y="9"/>
                    <a:pt x="103" y="20"/>
                  </a:cubicBezTo>
                  <a:lnTo>
                    <a:pt x="103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2300280" y="4684732"/>
              <a:ext cx="223837" cy="220664"/>
            </a:xfrm>
            <a:custGeom>
              <a:avLst/>
              <a:gdLst>
                <a:gd name="T0" fmla="*/ 103 w 103"/>
                <a:gd name="T1" fmla="*/ 82 h 102"/>
                <a:gd name="T2" fmla="*/ 83 w 103"/>
                <a:gd name="T3" fmla="*/ 102 h 102"/>
                <a:gd name="T4" fmla="*/ 20 w 103"/>
                <a:gd name="T5" fmla="*/ 102 h 102"/>
                <a:gd name="T6" fmla="*/ 0 w 103"/>
                <a:gd name="T7" fmla="*/ 82 h 102"/>
                <a:gd name="T8" fmla="*/ 0 w 103"/>
                <a:gd name="T9" fmla="*/ 20 h 102"/>
                <a:gd name="T10" fmla="*/ 20 w 103"/>
                <a:gd name="T11" fmla="*/ 0 h 102"/>
                <a:gd name="T12" fmla="*/ 83 w 103"/>
                <a:gd name="T13" fmla="*/ 0 h 102"/>
                <a:gd name="T14" fmla="*/ 103 w 103"/>
                <a:gd name="T15" fmla="*/ 20 h 102"/>
                <a:gd name="T16" fmla="*/ 103 w 103"/>
                <a:gd name="T1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02">
                  <a:moveTo>
                    <a:pt x="103" y="82"/>
                  </a:moveTo>
                  <a:cubicBezTo>
                    <a:pt x="103" y="93"/>
                    <a:pt x="94" y="102"/>
                    <a:pt x="83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9" y="102"/>
                    <a:pt x="0" y="93"/>
                    <a:pt x="0" y="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94" y="0"/>
                    <a:pt x="103" y="9"/>
                    <a:pt x="103" y="20"/>
                  </a:cubicBezTo>
                  <a:lnTo>
                    <a:pt x="103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2300280" y="5049858"/>
              <a:ext cx="223837" cy="220664"/>
            </a:xfrm>
            <a:custGeom>
              <a:avLst/>
              <a:gdLst>
                <a:gd name="T0" fmla="*/ 103 w 103"/>
                <a:gd name="T1" fmla="*/ 82 h 102"/>
                <a:gd name="T2" fmla="*/ 83 w 103"/>
                <a:gd name="T3" fmla="*/ 102 h 102"/>
                <a:gd name="T4" fmla="*/ 20 w 103"/>
                <a:gd name="T5" fmla="*/ 102 h 102"/>
                <a:gd name="T6" fmla="*/ 0 w 103"/>
                <a:gd name="T7" fmla="*/ 82 h 102"/>
                <a:gd name="T8" fmla="*/ 0 w 103"/>
                <a:gd name="T9" fmla="*/ 20 h 102"/>
                <a:gd name="T10" fmla="*/ 20 w 103"/>
                <a:gd name="T11" fmla="*/ 0 h 102"/>
                <a:gd name="T12" fmla="*/ 83 w 103"/>
                <a:gd name="T13" fmla="*/ 0 h 102"/>
                <a:gd name="T14" fmla="*/ 103 w 103"/>
                <a:gd name="T15" fmla="*/ 20 h 102"/>
                <a:gd name="T16" fmla="*/ 103 w 103"/>
                <a:gd name="T1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02">
                  <a:moveTo>
                    <a:pt x="103" y="82"/>
                  </a:moveTo>
                  <a:cubicBezTo>
                    <a:pt x="103" y="93"/>
                    <a:pt x="94" y="102"/>
                    <a:pt x="83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9" y="102"/>
                    <a:pt x="0" y="93"/>
                    <a:pt x="0" y="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94" y="0"/>
                    <a:pt x="103" y="9"/>
                    <a:pt x="103" y="20"/>
                  </a:cubicBezTo>
                  <a:lnTo>
                    <a:pt x="103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2638415" y="4319605"/>
              <a:ext cx="266699" cy="220664"/>
            </a:xfrm>
            <a:custGeom>
              <a:avLst/>
              <a:gdLst>
                <a:gd name="T0" fmla="*/ 123 w 123"/>
                <a:gd name="T1" fmla="*/ 82 h 102"/>
                <a:gd name="T2" fmla="*/ 103 w 123"/>
                <a:gd name="T3" fmla="*/ 102 h 102"/>
                <a:gd name="T4" fmla="*/ 20 w 123"/>
                <a:gd name="T5" fmla="*/ 102 h 102"/>
                <a:gd name="T6" fmla="*/ 0 w 123"/>
                <a:gd name="T7" fmla="*/ 82 h 102"/>
                <a:gd name="T8" fmla="*/ 0 w 123"/>
                <a:gd name="T9" fmla="*/ 20 h 102"/>
                <a:gd name="T10" fmla="*/ 20 w 123"/>
                <a:gd name="T11" fmla="*/ 0 h 102"/>
                <a:gd name="T12" fmla="*/ 103 w 123"/>
                <a:gd name="T13" fmla="*/ 0 h 102"/>
                <a:gd name="T14" fmla="*/ 123 w 123"/>
                <a:gd name="T15" fmla="*/ 20 h 102"/>
                <a:gd name="T16" fmla="*/ 123 w 123"/>
                <a:gd name="T1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02">
                  <a:moveTo>
                    <a:pt x="123" y="82"/>
                  </a:moveTo>
                  <a:cubicBezTo>
                    <a:pt x="123" y="93"/>
                    <a:pt x="114" y="102"/>
                    <a:pt x="103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9" y="102"/>
                    <a:pt x="0" y="93"/>
                    <a:pt x="0" y="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4" y="0"/>
                    <a:pt x="123" y="9"/>
                    <a:pt x="123" y="20"/>
                  </a:cubicBezTo>
                  <a:lnTo>
                    <a:pt x="123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32" name="Freeform 231"/>
            <p:cNvSpPr>
              <a:spLocks/>
            </p:cNvSpPr>
            <p:nvPr/>
          </p:nvSpPr>
          <p:spPr bwMode="auto">
            <a:xfrm>
              <a:off x="2638415" y="4686320"/>
              <a:ext cx="266699" cy="606428"/>
            </a:xfrm>
            <a:custGeom>
              <a:avLst/>
              <a:gdLst>
                <a:gd name="T0" fmla="*/ 123 w 123"/>
                <a:gd name="T1" fmla="*/ 260 h 280"/>
                <a:gd name="T2" fmla="*/ 103 w 123"/>
                <a:gd name="T3" fmla="*/ 280 h 280"/>
                <a:gd name="T4" fmla="*/ 20 w 123"/>
                <a:gd name="T5" fmla="*/ 280 h 280"/>
                <a:gd name="T6" fmla="*/ 0 w 123"/>
                <a:gd name="T7" fmla="*/ 260 h 280"/>
                <a:gd name="T8" fmla="*/ 0 w 123"/>
                <a:gd name="T9" fmla="*/ 20 h 280"/>
                <a:gd name="T10" fmla="*/ 20 w 123"/>
                <a:gd name="T11" fmla="*/ 0 h 280"/>
                <a:gd name="T12" fmla="*/ 103 w 123"/>
                <a:gd name="T13" fmla="*/ 0 h 280"/>
                <a:gd name="T14" fmla="*/ 123 w 123"/>
                <a:gd name="T15" fmla="*/ 20 h 280"/>
                <a:gd name="T16" fmla="*/ 123 w 123"/>
                <a:gd name="T17" fmla="*/ 26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80">
                  <a:moveTo>
                    <a:pt x="123" y="260"/>
                  </a:moveTo>
                  <a:cubicBezTo>
                    <a:pt x="123" y="271"/>
                    <a:pt x="114" y="280"/>
                    <a:pt x="103" y="280"/>
                  </a:cubicBezTo>
                  <a:cubicBezTo>
                    <a:pt x="20" y="280"/>
                    <a:pt x="20" y="280"/>
                    <a:pt x="20" y="280"/>
                  </a:cubicBezTo>
                  <a:cubicBezTo>
                    <a:pt x="9" y="280"/>
                    <a:pt x="0" y="271"/>
                    <a:pt x="0" y="26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4" y="0"/>
                    <a:pt x="123" y="9"/>
                    <a:pt x="123" y="20"/>
                  </a:cubicBezTo>
                  <a:lnTo>
                    <a:pt x="123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33" name="Freeform 232"/>
            <p:cNvSpPr>
              <a:spLocks/>
            </p:cNvSpPr>
            <p:nvPr/>
          </p:nvSpPr>
          <p:spPr bwMode="auto">
            <a:xfrm>
              <a:off x="1630357" y="3435907"/>
              <a:ext cx="1273170" cy="649291"/>
            </a:xfrm>
            <a:custGeom>
              <a:avLst/>
              <a:gdLst>
                <a:gd name="T0" fmla="*/ 588 w 588"/>
                <a:gd name="T1" fmla="*/ 260 h 300"/>
                <a:gd name="T2" fmla="*/ 548 w 588"/>
                <a:gd name="T3" fmla="*/ 300 h 300"/>
                <a:gd name="T4" fmla="*/ 40 w 588"/>
                <a:gd name="T5" fmla="*/ 300 h 300"/>
                <a:gd name="T6" fmla="*/ 0 w 588"/>
                <a:gd name="T7" fmla="*/ 260 h 300"/>
                <a:gd name="T8" fmla="*/ 0 w 588"/>
                <a:gd name="T9" fmla="*/ 40 h 300"/>
                <a:gd name="T10" fmla="*/ 40 w 588"/>
                <a:gd name="T11" fmla="*/ 0 h 300"/>
                <a:gd name="T12" fmla="*/ 548 w 588"/>
                <a:gd name="T13" fmla="*/ 0 h 300"/>
                <a:gd name="T14" fmla="*/ 588 w 588"/>
                <a:gd name="T15" fmla="*/ 40 h 300"/>
                <a:gd name="T16" fmla="*/ 588 w 588"/>
                <a:gd name="T17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00">
                  <a:moveTo>
                    <a:pt x="588" y="260"/>
                  </a:moveTo>
                  <a:cubicBezTo>
                    <a:pt x="588" y="282"/>
                    <a:pt x="570" y="300"/>
                    <a:pt x="548" y="300"/>
                  </a:cubicBezTo>
                  <a:cubicBezTo>
                    <a:pt x="40" y="300"/>
                    <a:pt x="40" y="300"/>
                    <a:pt x="40" y="300"/>
                  </a:cubicBezTo>
                  <a:cubicBezTo>
                    <a:pt x="18" y="300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548" y="0"/>
                    <a:pt x="548" y="0"/>
                    <a:pt x="548" y="0"/>
                  </a:cubicBezTo>
                  <a:cubicBezTo>
                    <a:pt x="570" y="0"/>
                    <a:pt x="588" y="18"/>
                    <a:pt x="588" y="40"/>
                  </a:cubicBezTo>
                  <a:lnTo>
                    <a:pt x="588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p3d prstMaterial="dkEdge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34" name="Freeform 233"/>
            <p:cNvSpPr>
              <a:spLocks/>
            </p:cNvSpPr>
            <p:nvPr/>
          </p:nvSpPr>
          <p:spPr bwMode="auto">
            <a:xfrm>
              <a:off x="2573333" y="3612118"/>
              <a:ext cx="220662" cy="163513"/>
            </a:xfrm>
            <a:custGeom>
              <a:avLst/>
              <a:gdLst>
                <a:gd name="T0" fmla="*/ 16 w 102"/>
                <a:gd name="T1" fmla="*/ 76 h 76"/>
                <a:gd name="T2" fmla="*/ 16 w 102"/>
                <a:gd name="T3" fmla="*/ 32 h 76"/>
                <a:gd name="T4" fmla="*/ 32 w 102"/>
                <a:gd name="T5" fmla="*/ 16 h 76"/>
                <a:gd name="T6" fmla="*/ 69 w 102"/>
                <a:gd name="T7" fmla="*/ 16 h 76"/>
                <a:gd name="T8" fmla="*/ 85 w 102"/>
                <a:gd name="T9" fmla="*/ 32 h 76"/>
                <a:gd name="T10" fmla="*/ 85 w 102"/>
                <a:gd name="T11" fmla="*/ 76 h 76"/>
                <a:gd name="T12" fmla="*/ 102 w 102"/>
                <a:gd name="T13" fmla="*/ 76 h 76"/>
                <a:gd name="T14" fmla="*/ 102 w 102"/>
                <a:gd name="T15" fmla="*/ 32 h 76"/>
                <a:gd name="T16" fmla="*/ 69 w 102"/>
                <a:gd name="T17" fmla="*/ 0 h 76"/>
                <a:gd name="T18" fmla="*/ 32 w 102"/>
                <a:gd name="T19" fmla="*/ 0 h 76"/>
                <a:gd name="T20" fmla="*/ 0 w 102"/>
                <a:gd name="T21" fmla="*/ 32 h 76"/>
                <a:gd name="T22" fmla="*/ 0 w 102"/>
                <a:gd name="T23" fmla="*/ 76 h 76"/>
                <a:gd name="T24" fmla="*/ 16 w 102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76">
                  <a:moveTo>
                    <a:pt x="16" y="76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16" y="23"/>
                    <a:pt x="23" y="16"/>
                    <a:pt x="32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78" y="16"/>
                    <a:pt x="85" y="23"/>
                    <a:pt x="85" y="32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15"/>
                    <a:pt x="87" y="0"/>
                    <a:pt x="6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16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sp3d prstMaterial="dkEdge"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  <p:sp>
          <p:nvSpPr>
            <p:cNvPr id="235" name="Freeform 234"/>
            <p:cNvSpPr>
              <a:spLocks/>
            </p:cNvSpPr>
            <p:nvPr/>
          </p:nvSpPr>
          <p:spPr bwMode="auto">
            <a:xfrm>
              <a:off x="2573338" y="3816896"/>
              <a:ext cx="220662" cy="165100"/>
            </a:xfrm>
            <a:custGeom>
              <a:avLst/>
              <a:gdLst>
                <a:gd name="T0" fmla="*/ 85 w 102"/>
                <a:gd name="T1" fmla="*/ 0 h 76"/>
                <a:gd name="T2" fmla="*/ 85 w 102"/>
                <a:gd name="T3" fmla="*/ 43 h 76"/>
                <a:gd name="T4" fmla="*/ 69 w 102"/>
                <a:gd name="T5" fmla="*/ 59 h 76"/>
                <a:gd name="T6" fmla="*/ 32 w 102"/>
                <a:gd name="T7" fmla="*/ 59 h 76"/>
                <a:gd name="T8" fmla="*/ 16 w 102"/>
                <a:gd name="T9" fmla="*/ 43 h 76"/>
                <a:gd name="T10" fmla="*/ 16 w 102"/>
                <a:gd name="T11" fmla="*/ 0 h 76"/>
                <a:gd name="T12" fmla="*/ 0 w 102"/>
                <a:gd name="T13" fmla="*/ 0 h 76"/>
                <a:gd name="T14" fmla="*/ 0 w 102"/>
                <a:gd name="T15" fmla="*/ 43 h 76"/>
                <a:gd name="T16" fmla="*/ 32 w 102"/>
                <a:gd name="T17" fmla="*/ 76 h 76"/>
                <a:gd name="T18" fmla="*/ 69 w 102"/>
                <a:gd name="T19" fmla="*/ 76 h 76"/>
                <a:gd name="T20" fmla="*/ 102 w 102"/>
                <a:gd name="T21" fmla="*/ 43 h 76"/>
                <a:gd name="T22" fmla="*/ 102 w 102"/>
                <a:gd name="T23" fmla="*/ 0 h 76"/>
                <a:gd name="T24" fmla="*/ 85 w 102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76">
                  <a:moveTo>
                    <a:pt x="85" y="0"/>
                  </a:moveTo>
                  <a:cubicBezTo>
                    <a:pt x="85" y="43"/>
                    <a:pt x="85" y="43"/>
                    <a:pt x="85" y="43"/>
                  </a:cubicBezTo>
                  <a:cubicBezTo>
                    <a:pt x="85" y="52"/>
                    <a:pt x="78" y="59"/>
                    <a:pt x="69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23" y="59"/>
                    <a:pt x="16" y="52"/>
                    <a:pt x="16" y="4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61"/>
                    <a:pt x="15" y="76"/>
                    <a:pt x="32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87" y="76"/>
                    <a:pt x="102" y="61"/>
                    <a:pt x="102" y="43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sp3d prstMaterial="dkEdge"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543463" indent="-157952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086927" indent="-315905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31729" indent="-475196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175193" indent="-633149" algn="l" defTabSz="1086927" rtl="0" fontAlgn="base">
                <a:spcBef>
                  <a:spcPct val="0"/>
                </a:spcBef>
                <a:spcAft>
                  <a:spcPct val="0"/>
                </a:spcAft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927555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313066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698577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084088" algn="l" defTabSz="771022" rtl="0" eaLnBrk="1" latinLnBrk="0" hangingPunct="1">
                <a:defRPr sz="2108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1448874"/>
              <a:endParaRPr lang="en-US" sz="2810" dirty="0">
                <a:solidFill>
                  <a:srgbClr val="005386"/>
                </a:solidFill>
              </a:endParaRPr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4340806" y="3016305"/>
            <a:ext cx="1005840" cy="548640"/>
          </a:xfrm>
          <a:prstGeom prst="roundRect">
            <a:avLst/>
          </a:prstGeom>
          <a:solidFill>
            <a:schemeClr val="accent6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 smtClean="0">
                <a:solidFill>
                  <a:srgbClr val="FFFFFF"/>
                </a:solidFill>
                <a:latin typeface="Arial"/>
              </a:rPr>
              <a:t>Functional </a:t>
            </a:r>
            <a:r>
              <a:rPr lang="en-US" sz="1100" b="1" dirty="0">
                <a:solidFill>
                  <a:srgbClr val="FFFFFF"/>
                </a:solidFill>
                <a:latin typeface="Arial"/>
              </a:rPr>
              <a:t>Breakdown Structure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9255484" y="3016305"/>
            <a:ext cx="1005840" cy="548640"/>
          </a:xfrm>
          <a:prstGeom prst="roundRect">
            <a:avLst/>
          </a:prstGeom>
          <a:solidFill>
            <a:schemeClr val="accent6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rgbClr val="FFFFFF"/>
                </a:solidFill>
                <a:latin typeface="Arial"/>
              </a:rPr>
              <a:t>Logical Breakdown Structure</a:t>
            </a:r>
          </a:p>
        </p:txBody>
      </p:sp>
      <p:sp>
        <p:nvSpPr>
          <p:cNvPr id="238" name="Rounded Rectangle 237"/>
          <p:cNvSpPr/>
          <p:nvPr/>
        </p:nvSpPr>
        <p:spPr>
          <a:xfrm>
            <a:off x="7180937" y="3016305"/>
            <a:ext cx="1005840" cy="548640"/>
          </a:xfrm>
          <a:prstGeom prst="roundRect">
            <a:avLst/>
          </a:prstGeom>
          <a:solidFill>
            <a:schemeClr val="accent6"/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rgbClr val="FFFFFF"/>
                </a:solidFill>
                <a:latin typeface="Arial"/>
              </a:rPr>
              <a:t>Logical Breakdown Structure</a:t>
            </a:r>
          </a:p>
        </p:txBody>
      </p:sp>
      <p:sp>
        <p:nvSpPr>
          <p:cNvPr id="239" name="Rounded Rectangle 238"/>
          <p:cNvSpPr/>
          <p:nvPr/>
        </p:nvSpPr>
        <p:spPr>
          <a:xfrm>
            <a:off x="9876721" y="3615956"/>
            <a:ext cx="869808" cy="3886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Number Pad</a:t>
            </a:r>
          </a:p>
        </p:txBody>
      </p:sp>
      <p:sp>
        <p:nvSpPr>
          <p:cNvPr id="240" name="Rounded Rectangle 239"/>
          <p:cNvSpPr/>
          <p:nvPr/>
        </p:nvSpPr>
        <p:spPr>
          <a:xfrm>
            <a:off x="7717357" y="3615956"/>
            <a:ext cx="869808" cy="3886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0"/>
            </a:lightRig>
          </a:scene3d>
          <a:sp3d>
            <a:extrusionClr>
              <a:schemeClr val="bg1">
                <a:lumMod val="40000"/>
                <a:lumOff val="60000"/>
              </a:schemeClr>
            </a:extrusionClr>
            <a:contourClr>
              <a:schemeClr val="accent2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60944" rIns="64008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6827"/>
            <a:r>
              <a:rPr lang="en-US" sz="1100" b="1" dirty="0">
                <a:solidFill>
                  <a:schemeClr val="tx1"/>
                </a:solidFill>
                <a:latin typeface="Arial"/>
              </a:rPr>
              <a:t>Number Pad</a:t>
            </a:r>
          </a:p>
        </p:txBody>
      </p:sp>
      <p:cxnSp>
        <p:nvCxnSpPr>
          <p:cNvPr id="241" name="Elbow Connector 240"/>
          <p:cNvCxnSpPr>
            <a:endCxn id="240" idx="1"/>
          </p:cNvCxnSpPr>
          <p:nvPr/>
        </p:nvCxnSpPr>
        <p:spPr>
          <a:xfrm rot="16200000" flipH="1">
            <a:off x="7536367" y="3629292"/>
            <a:ext cx="252180" cy="109800"/>
          </a:xfrm>
          <a:prstGeom prst="bentConnector2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2" name="Straight Connector 241"/>
          <p:cNvCxnSpPr/>
          <p:nvPr/>
        </p:nvCxnSpPr>
        <p:spPr>
          <a:xfrm flipH="1">
            <a:off x="9696317" y="3805711"/>
            <a:ext cx="180404" cy="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43" name="Group 242"/>
          <p:cNvGrpSpPr/>
          <p:nvPr/>
        </p:nvGrpSpPr>
        <p:grpSpPr>
          <a:xfrm>
            <a:off x="981239" y="5447637"/>
            <a:ext cx="1749550" cy="724254"/>
            <a:chOff x="1073949" y="5857641"/>
            <a:chExt cx="1793788" cy="801216"/>
          </a:xfrm>
        </p:grpSpPr>
        <p:sp>
          <p:nvSpPr>
            <p:cNvPr id="244" name="TextBox 243"/>
            <p:cNvSpPr txBox="1"/>
            <p:nvPr/>
          </p:nvSpPr>
          <p:spPr>
            <a:xfrm>
              <a:off x="2319097" y="6275738"/>
              <a:ext cx="548640" cy="187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PN1031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319097" y="6471592"/>
              <a:ext cx="548640" cy="187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PN1032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319097" y="5991022"/>
              <a:ext cx="548640" cy="187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PN1021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1491020" y="5857641"/>
              <a:ext cx="548640" cy="578973"/>
              <a:chOff x="1169277" y="5912348"/>
              <a:chExt cx="548640" cy="578973"/>
            </a:xfrm>
          </p:grpSpPr>
          <p:sp>
            <p:nvSpPr>
              <p:cNvPr id="255" name="TextBox 254"/>
              <p:cNvSpPr txBox="1"/>
              <p:nvPr/>
            </p:nvSpPr>
            <p:spPr>
              <a:xfrm>
                <a:off x="1169277" y="6108202"/>
                <a:ext cx="548640" cy="187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PN102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1169277" y="6304056"/>
                <a:ext cx="548640" cy="187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PN103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1169277" y="5912348"/>
                <a:ext cx="548640" cy="187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PN100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1073949" y="5883258"/>
              <a:ext cx="377053" cy="454594"/>
              <a:chOff x="1073949" y="5883258"/>
              <a:chExt cx="377053" cy="479770"/>
            </a:xfrm>
          </p:grpSpPr>
          <p:cxnSp>
            <p:nvCxnSpPr>
              <p:cNvPr id="252" name="Elbow Connector 251"/>
              <p:cNvCxnSpPr/>
              <p:nvPr/>
            </p:nvCxnSpPr>
            <p:spPr>
              <a:xfrm rot="16200000" flipH="1">
                <a:off x="1115992" y="6028018"/>
                <a:ext cx="479767" cy="190253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3" name="Elbow Connector 252"/>
              <p:cNvCxnSpPr/>
              <p:nvPr/>
            </p:nvCxnSpPr>
            <p:spPr>
              <a:xfrm>
                <a:off x="1073949" y="5883258"/>
                <a:ext cx="377053" cy="254876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4" name="Elbow Connector 253"/>
              <p:cNvCxnSpPr/>
              <p:nvPr/>
            </p:nvCxnSpPr>
            <p:spPr>
              <a:xfrm>
                <a:off x="1073949" y="5883258"/>
                <a:ext cx="377053" cy="6055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249" name="Elbow Connector 248"/>
            <p:cNvCxnSpPr/>
            <p:nvPr/>
          </p:nvCxnSpPr>
          <p:spPr>
            <a:xfrm>
              <a:off x="1917473" y="6337852"/>
              <a:ext cx="377053" cy="24150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/>
            <p:nvPr/>
          </p:nvCxnSpPr>
          <p:spPr>
            <a:xfrm flipV="1">
              <a:off x="1917473" y="6078595"/>
              <a:ext cx="377053" cy="5834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1" name="Elbow Connector 250"/>
            <p:cNvCxnSpPr/>
            <p:nvPr/>
          </p:nvCxnSpPr>
          <p:spPr>
            <a:xfrm>
              <a:off x="1917473" y="6337852"/>
              <a:ext cx="377053" cy="5737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612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7" grpId="0" animBg="1"/>
      <p:bldP spid="138" grpId="0" animBg="1"/>
      <p:bldP spid="140" grpId="0" animBg="1"/>
      <p:bldP spid="153" grpId="0" animBg="1"/>
      <p:bldP spid="170" grpId="0" animBg="1"/>
      <p:bldP spid="182" grpId="0" animBg="1"/>
      <p:bldP spid="183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36" grpId="0" animBg="1"/>
      <p:bldP spid="237" grpId="0" animBg="1"/>
      <p:bldP spid="238" grpId="0" animBg="1"/>
      <p:bldP spid="239" grpId="0" animBg="1"/>
      <p:bldP spid="2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456324" y="1642055"/>
            <a:ext cx="1188256" cy="118197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6840"/>
            <a:endParaRPr lang="en-US" sz="1517" dirty="0"/>
          </a:p>
        </p:txBody>
      </p:sp>
      <p:sp>
        <p:nvSpPr>
          <p:cNvPr id="12" name="Rectangle 11"/>
          <p:cNvSpPr/>
          <p:nvPr/>
        </p:nvSpPr>
        <p:spPr>
          <a:xfrm>
            <a:off x="9971289" y="1642056"/>
            <a:ext cx="1188256" cy="118197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6840"/>
            <a:endParaRPr lang="en-US" sz="1517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10646366" cy="326253"/>
          </a:xfrm>
        </p:spPr>
        <p:txBody>
          <a:bodyPr/>
          <a:lstStyle/>
          <a:p>
            <a:r>
              <a:rPr lang="en-US" dirty="0" smtClean="0"/>
              <a:t>RFLP in </a:t>
            </a:r>
            <a:r>
              <a:rPr lang="en-US" smtClean="0"/>
              <a:t>the 3DEXPERIENCE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877824"/>
            <a:ext cx="5641848" cy="5440680"/>
          </a:xfrm>
        </p:spPr>
        <p:txBody>
          <a:bodyPr/>
          <a:lstStyle/>
          <a:p>
            <a:r>
              <a:rPr lang="en-US" dirty="0"/>
              <a:t>Within the </a:t>
            </a:r>
            <a:r>
              <a:rPr lang="en-US" b="1" dirty="0"/>
              <a:t>3DEXPERIENCE Platform</a:t>
            </a:r>
            <a:r>
              <a:rPr lang="en-US" dirty="0"/>
              <a:t>, the RFLP process is tracked </a:t>
            </a:r>
            <a:r>
              <a:rPr lang="en-US" dirty="0" smtClean="0"/>
              <a:t>and </a:t>
            </a:r>
            <a:r>
              <a:rPr lang="en-US" dirty="0"/>
              <a:t>managed in </a:t>
            </a:r>
            <a:r>
              <a:rPr lang="en-US" dirty="0" smtClean="0"/>
              <a:t>two </a:t>
            </a:r>
            <a:r>
              <a:rPr lang="en-US" dirty="0"/>
              <a:t>applications: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ENOVIA Traceable Requirement Management (TRM)</a:t>
            </a:r>
          </a:p>
          <a:p>
            <a:pPr lvl="2"/>
            <a:r>
              <a:rPr lang="en-US" dirty="0" smtClean="0"/>
              <a:t>Create and manage requirements</a:t>
            </a:r>
          </a:p>
          <a:p>
            <a:pPr lvl="2"/>
            <a:r>
              <a:rPr lang="en-US" dirty="0" smtClean="0"/>
              <a:t>Create </a:t>
            </a:r>
            <a:r>
              <a:rPr lang="en-US" dirty="0"/>
              <a:t>T</a:t>
            </a:r>
            <a:r>
              <a:rPr lang="en-US" dirty="0" smtClean="0"/>
              <a:t>raceability matrix between </a:t>
            </a:r>
            <a:br>
              <a:rPr lang="en-US" dirty="0" smtClean="0"/>
            </a:br>
            <a:r>
              <a:rPr lang="en-US" dirty="0" smtClean="0"/>
              <a:t>RFLP components</a:t>
            </a:r>
          </a:p>
          <a:p>
            <a:pPr marL="329138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CATIA Functional &amp; Logical Design</a:t>
            </a:r>
          </a:p>
          <a:p>
            <a:pPr lvl="2"/>
            <a:r>
              <a:rPr lang="en-US" dirty="0"/>
              <a:t>Create and manage </a:t>
            </a:r>
            <a:r>
              <a:rPr lang="en-US" dirty="0" smtClean="0"/>
              <a:t>requirements, functional, </a:t>
            </a:r>
            <a:br>
              <a:rPr lang="en-US" dirty="0" smtClean="0"/>
            </a:br>
            <a:r>
              <a:rPr lang="en-US" dirty="0" smtClean="0"/>
              <a:t>and logical components</a:t>
            </a:r>
            <a:endParaRPr lang="en-US" dirty="0"/>
          </a:p>
          <a:p>
            <a:pPr lvl="2"/>
            <a:r>
              <a:rPr lang="en-US" dirty="0"/>
              <a:t>Create </a:t>
            </a:r>
            <a:r>
              <a:rPr lang="en-US" dirty="0" smtClean="0"/>
              <a:t>Traceability </a:t>
            </a:r>
            <a:r>
              <a:rPr lang="en-US" dirty="0"/>
              <a:t>matrix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RFLP </a:t>
            </a:r>
            <a:r>
              <a:rPr lang="en-US" dirty="0"/>
              <a:t>components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21" y="725478"/>
            <a:ext cx="1478496" cy="1447694"/>
          </a:xfrm>
          <a:prstGeom prst="rect">
            <a:avLst/>
          </a:prstGeom>
          <a:effectLst/>
        </p:spPr>
      </p:pic>
      <p:grpSp>
        <p:nvGrpSpPr>
          <p:cNvPr id="23" name="Group 76"/>
          <p:cNvGrpSpPr/>
          <p:nvPr/>
        </p:nvGrpSpPr>
        <p:grpSpPr>
          <a:xfrm>
            <a:off x="6309837" y="3481005"/>
            <a:ext cx="4971308" cy="1125470"/>
            <a:chOff x="7300853" y="6413610"/>
            <a:chExt cx="5326124" cy="15634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Rounded Rectangle 23"/>
            <p:cNvSpPr/>
            <p:nvPr userDrawn="1"/>
          </p:nvSpPr>
          <p:spPr>
            <a:xfrm>
              <a:off x="7300853" y="6413610"/>
              <a:ext cx="5326124" cy="1563411"/>
            </a:xfrm>
            <a:prstGeom prst="roundRect">
              <a:avLst/>
            </a:prstGeom>
            <a:gradFill>
              <a:gsLst>
                <a:gs pos="3000">
                  <a:srgbClr val="FFFDEB"/>
                </a:gs>
                <a:gs pos="80000">
                  <a:schemeClr val="accent3">
                    <a:lumMod val="20000"/>
                    <a:lumOff val="80000"/>
                  </a:schemeClr>
                </a:gs>
              </a:gsLst>
              <a:lin ang="1800000" scaled="0"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658185" lvl="2" indent="0"/>
              <a:r>
                <a:rPr lang="en-US" sz="1600" b="1" kern="1200" noProof="0" dirty="0" smtClean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Note: </a:t>
              </a:r>
              <a:r>
                <a:rPr lang="en-US" sz="1600" kern="0" dirty="0"/>
                <a:t>In this course, we will primarily work with the </a:t>
              </a:r>
              <a:r>
                <a:rPr lang="en-US" sz="1600" kern="0" dirty="0" smtClean="0"/>
                <a:t>Functional </a:t>
              </a:r>
              <a:r>
                <a:rPr lang="en-US" sz="1600" dirty="0"/>
                <a:t>&amp;</a:t>
              </a:r>
              <a:r>
                <a:rPr lang="en-US" sz="1600" kern="0" dirty="0" smtClean="0"/>
                <a:t> Logical </a:t>
              </a:r>
              <a:r>
                <a:rPr lang="en-US" sz="1600" kern="0" dirty="0"/>
                <a:t>Design </a:t>
              </a:r>
              <a:r>
                <a:rPr lang="en-US" sz="1600" kern="0" dirty="0" smtClean="0"/>
                <a:t>app.</a:t>
              </a:r>
              <a:endParaRPr lang="en-US" sz="1600" kern="0" dirty="0"/>
            </a:p>
          </p:txBody>
        </p:sp>
        <p:pic>
          <p:nvPicPr>
            <p:cNvPr id="25" name="Picture 4" descr="C:\Documents and Settings\mxq\Local Settings\Temporary Internet Files\Content.IE5\0G16B676\MCj04338380000[1]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07327" y="6710683"/>
              <a:ext cx="714730" cy="96926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731593"/>
            <a:ext cx="1519067" cy="1492098"/>
          </a:xfrm>
          <a:prstGeom prst="rect">
            <a:avLst/>
          </a:prstGeom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22" y="731592"/>
            <a:ext cx="1439108" cy="1441580"/>
          </a:xfrm>
          <a:prstGeom prst="rect">
            <a:avLst/>
          </a:prstGeom>
        </p:spPr>
      </p:pic>
      <p:sp>
        <p:nvSpPr>
          <p:cNvPr id="15" name="Text Placeholder 243"/>
          <p:cNvSpPr txBox="1">
            <a:spLocks/>
          </p:cNvSpPr>
          <p:nvPr/>
        </p:nvSpPr>
        <p:spPr>
          <a:xfrm>
            <a:off x="7308286" y="2406804"/>
            <a:ext cx="1477236" cy="364273"/>
          </a:xfrm>
          <a:prstGeom prst="rect">
            <a:avLst/>
          </a:prstGeom>
        </p:spPr>
        <p:txBody>
          <a:bodyPr/>
          <a:lstStyle>
            <a:lvl1pPr marL="0" indent="0" algn="l" defTabSz="927858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093" indent="0" algn="l" defTabSz="927858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8185" indent="0" algn="l" defTabSz="927858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278" indent="0" algn="l" defTabSz="927858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9967" indent="-231965" algn="l" defTabSz="927858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4646" indent="-232241" algn="l" defTabSz="9289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9128" indent="-232241" algn="l" defTabSz="9289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3610" indent="-232241" algn="l" defTabSz="9289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48091" indent="-232241" algn="l" defTabSz="9289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Requirements</a:t>
            </a:r>
            <a:endParaRPr lang="en-US" sz="1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793519" y="1925079"/>
            <a:ext cx="479384" cy="496186"/>
            <a:chOff x="663549" y="963362"/>
            <a:chExt cx="988758" cy="943866"/>
          </a:xfrm>
        </p:grpSpPr>
        <p:grpSp>
          <p:nvGrpSpPr>
            <p:cNvPr id="26" name="Group 25"/>
            <p:cNvGrpSpPr/>
            <p:nvPr/>
          </p:nvGrpSpPr>
          <p:grpSpPr>
            <a:xfrm>
              <a:off x="663549" y="1478910"/>
              <a:ext cx="988758" cy="428318"/>
              <a:chOff x="2002091" y="1385630"/>
              <a:chExt cx="1136651" cy="492383"/>
            </a:xfrm>
          </p:grpSpPr>
          <p:sp>
            <p:nvSpPr>
              <p:cNvPr id="32" name="Freeform 18"/>
              <p:cNvSpPr>
                <a:spLocks/>
              </p:cNvSpPr>
              <p:nvPr/>
            </p:nvSpPr>
            <p:spPr bwMode="auto">
              <a:xfrm>
                <a:off x="2002091" y="1385630"/>
                <a:ext cx="1136651" cy="286809"/>
              </a:xfrm>
              <a:custGeom>
                <a:avLst/>
                <a:gdLst>
                  <a:gd name="T0" fmla="*/ 318 w 324"/>
                  <a:gd name="T1" fmla="*/ 58 h 81"/>
                  <a:gd name="T2" fmla="*/ 294 w 324"/>
                  <a:gd name="T3" fmla="*/ 6 h 81"/>
                  <a:gd name="T4" fmla="*/ 283 w 324"/>
                  <a:gd name="T5" fmla="*/ 0 h 81"/>
                  <a:gd name="T6" fmla="*/ 41 w 324"/>
                  <a:gd name="T7" fmla="*/ 0 h 81"/>
                  <a:gd name="T8" fmla="*/ 29 w 324"/>
                  <a:gd name="T9" fmla="*/ 6 h 81"/>
                  <a:gd name="T10" fmla="*/ 6 w 324"/>
                  <a:gd name="T11" fmla="*/ 58 h 81"/>
                  <a:gd name="T12" fmla="*/ 18 w 324"/>
                  <a:gd name="T13" fmla="*/ 81 h 81"/>
                  <a:gd name="T14" fmla="*/ 306 w 324"/>
                  <a:gd name="T15" fmla="*/ 81 h 81"/>
                  <a:gd name="T16" fmla="*/ 318 w 324"/>
                  <a:gd name="T17" fmla="*/ 5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4" h="81">
                    <a:moveTo>
                      <a:pt x="318" y="58"/>
                    </a:moveTo>
                    <a:cubicBezTo>
                      <a:pt x="311" y="43"/>
                      <a:pt x="294" y="6"/>
                      <a:pt x="294" y="6"/>
                    </a:cubicBezTo>
                    <a:cubicBezTo>
                      <a:pt x="294" y="6"/>
                      <a:pt x="292" y="0"/>
                      <a:pt x="283" y="0"/>
                    </a:cubicBezTo>
                    <a:cubicBezTo>
                      <a:pt x="279" y="0"/>
                      <a:pt x="45" y="0"/>
                      <a:pt x="41" y="0"/>
                    </a:cubicBezTo>
                    <a:cubicBezTo>
                      <a:pt x="32" y="0"/>
                      <a:pt x="29" y="6"/>
                      <a:pt x="29" y="6"/>
                    </a:cubicBezTo>
                    <a:cubicBezTo>
                      <a:pt x="29" y="6"/>
                      <a:pt x="13" y="43"/>
                      <a:pt x="6" y="58"/>
                    </a:cubicBezTo>
                    <a:cubicBezTo>
                      <a:pt x="0" y="71"/>
                      <a:pt x="7" y="81"/>
                      <a:pt x="18" y="81"/>
                    </a:cubicBezTo>
                    <a:cubicBezTo>
                      <a:pt x="306" y="81"/>
                      <a:pt x="306" y="81"/>
                      <a:pt x="306" y="81"/>
                    </a:cubicBezTo>
                    <a:cubicBezTo>
                      <a:pt x="317" y="81"/>
                      <a:pt x="324" y="71"/>
                      <a:pt x="318" y="58"/>
                    </a:cubicBezTo>
                    <a:close/>
                  </a:path>
                </a:pathLst>
              </a:custGeom>
              <a:gradFill>
                <a:gsLst>
                  <a:gs pos="75000">
                    <a:srgbClr val="E67321"/>
                  </a:gs>
                  <a:gs pos="8000">
                    <a:srgbClr val="F18B1F"/>
                  </a:gs>
                  <a:gs pos="100000">
                    <a:srgbClr val="D75842"/>
                  </a:gs>
                  <a:gs pos="0">
                    <a:srgbClr val="D64F35"/>
                  </a:gs>
                  <a:gs pos="88000">
                    <a:srgbClr val="D95926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2010076" y="1576767"/>
                <a:ext cx="1108740" cy="301246"/>
              </a:xfrm>
              <a:custGeom>
                <a:avLst/>
                <a:gdLst>
                  <a:gd name="T0" fmla="*/ 9 w 316"/>
                  <a:gd name="T1" fmla="*/ 0 h 85"/>
                  <a:gd name="T2" fmla="*/ 0 w 316"/>
                  <a:gd name="T3" fmla="*/ 14 h 85"/>
                  <a:gd name="T4" fmla="*/ 0 w 316"/>
                  <a:gd name="T5" fmla="*/ 51 h 85"/>
                  <a:gd name="T6" fmla="*/ 0 w 316"/>
                  <a:gd name="T7" fmla="*/ 58 h 85"/>
                  <a:gd name="T8" fmla="*/ 0 w 316"/>
                  <a:gd name="T9" fmla="*/ 65 h 85"/>
                  <a:gd name="T10" fmla="*/ 20 w 316"/>
                  <a:gd name="T11" fmla="*/ 85 h 85"/>
                  <a:gd name="T12" fmla="*/ 296 w 316"/>
                  <a:gd name="T13" fmla="*/ 85 h 85"/>
                  <a:gd name="T14" fmla="*/ 316 w 316"/>
                  <a:gd name="T15" fmla="*/ 65 h 85"/>
                  <a:gd name="T16" fmla="*/ 316 w 316"/>
                  <a:gd name="T17" fmla="*/ 58 h 85"/>
                  <a:gd name="T18" fmla="*/ 316 w 316"/>
                  <a:gd name="T19" fmla="*/ 51 h 85"/>
                  <a:gd name="T20" fmla="*/ 316 w 316"/>
                  <a:gd name="T21" fmla="*/ 16 h 85"/>
                  <a:gd name="T22" fmla="*/ 298 w 316"/>
                  <a:gd name="T23" fmla="*/ 0 h 85"/>
                  <a:gd name="T24" fmla="*/ 9 w 316"/>
                  <a:gd name="T2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6" h="85">
                    <a:moveTo>
                      <a:pt x="9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6"/>
                      <a:pt x="9" y="85"/>
                      <a:pt x="20" y="85"/>
                    </a:cubicBezTo>
                    <a:cubicBezTo>
                      <a:pt x="296" y="85"/>
                      <a:pt x="296" y="85"/>
                      <a:pt x="296" y="85"/>
                    </a:cubicBezTo>
                    <a:cubicBezTo>
                      <a:pt x="307" y="85"/>
                      <a:pt x="316" y="76"/>
                      <a:pt x="316" y="65"/>
                    </a:cubicBezTo>
                    <a:cubicBezTo>
                      <a:pt x="316" y="58"/>
                      <a:pt x="316" y="58"/>
                      <a:pt x="316" y="58"/>
                    </a:cubicBezTo>
                    <a:cubicBezTo>
                      <a:pt x="316" y="51"/>
                      <a:pt x="316" y="51"/>
                      <a:pt x="316" y="51"/>
                    </a:cubicBezTo>
                    <a:cubicBezTo>
                      <a:pt x="316" y="16"/>
                      <a:pt x="316" y="16"/>
                      <a:pt x="316" y="16"/>
                    </a:cubicBezTo>
                    <a:cubicBezTo>
                      <a:pt x="298" y="0"/>
                      <a:pt x="298" y="0"/>
                      <a:pt x="29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adFill flip="none" rotWithShape="1">
                <a:gsLst>
                  <a:gs pos="75000">
                    <a:srgbClr val="E67321"/>
                  </a:gs>
                  <a:gs pos="8000">
                    <a:srgbClr val="F18B1F"/>
                  </a:gs>
                  <a:gs pos="100000">
                    <a:srgbClr val="D75842"/>
                  </a:gs>
                  <a:gs pos="0">
                    <a:srgbClr val="D64F35"/>
                  </a:gs>
                  <a:gs pos="88000">
                    <a:srgbClr val="D95926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>
                <a:off x="2570417" y="1632979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>
                <a:off x="2570417" y="1632979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2040589" y="1413541"/>
                <a:ext cx="1059655" cy="230024"/>
              </a:xfrm>
              <a:custGeom>
                <a:avLst/>
                <a:gdLst>
                  <a:gd name="T0" fmla="*/ 7 w 302"/>
                  <a:gd name="T1" fmla="*/ 65 h 65"/>
                  <a:gd name="T2" fmla="*/ 1 w 302"/>
                  <a:gd name="T3" fmla="*/ 63 h 65"/>
                  <a:gd name="T4" fmla="*/ 2 w 302"/>
                  <a:gd name="T5" fmla="*/ 54 h 65"/>
                  <a:gd name="T6" fmla="*/ 26 w 302"/>
                  <a:gd name="T7" fmla="*/ 1 h 65"/>
                  <a:gd name="T8" fmla="*/ 26 w 302"/>
                  <a:gd name="T9" fmla="*/ 1 h 65"/>
                  <a:gd name="T10" fmla="*/ 30 w 302"/>
                  <a:gd name="T11" fmla="*/ 0 h 65"/>
                  <a:gd name="T12" fmla="*/ 272 w 302"/>
                  <a:gd name="T13" fmla="*/ 0 h 65"/>
                  <a:gd name="T14" fmla="*/ 276 w 302"/>
                  <a:gd name="T15" fmla="*/ 1 h 65"/>
                  <a:gd name="T16" fmla="*/ 276 w 302"/>
                  <a:gd name="T17" fmla="*/ 1 h 65"/>
                  <a:gd name="T18" fmla="*/ 300 w 302"/>
                  <a:gd name="T19" fmla="*/ 54 h 65"/>
                  <a:gd name="T20" fmla="*/ 300 w 302"/>
                  <a:gd name="T21" fmla="*/ 63 h 65"/>
                  <a:gd name="T22" fmla="*/ 295 w 302"/>
                  <a:gd name="T23" fmla="*/ 65 h 65"/>
                  <a:gd name="T24" fmla="*/ 7 w 302"/>
                  <a:gd name="T2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2" h="65">
                    <a:moveTo>
                      <a:pt x="7" y="65"/>
                    </a:moveTo>
                    <a:cubicBezTo>
                      <a:pt x="5" y="65"/>
                      <a:pt x="3" y="65"/>
                      <a:pt x="1" y="63"/>
                    </a:cubicBezTo>
                    <a:cubicBezTo>
                      <a:pt x="0" y="61"/>
                      <a:pt x="0" y="57"/>
                      <a:pt x="2" y="54"/>
                    </a:cubicBezTo>
                    <a:cubicBezTo>
                      <a:pt x="9" y="38"/>
                      <a:pt x="25" y="2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7" y="0"/>
                      <a:pt x="30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5" y="0"/>
                      <a:pt x="276" y="1"/>
                      <a:pt x="276" y="1"/>
                    </a:cubicBezTo>
                    <a:cubicBezTo>
                      <a:pt x="276" y="1"/>
                      <a:pt x="276" y="1"/>
                      <a:pt x="276" y="1"/>
                    </a:cubicBezTo>
                    <a:cubicBezTo>
                      <a:pt x="276" y="2"/>
                      <a:pt x="293" y="38"/>
                      <a:pt x="300" y="54"/>
                    </a:cubicBezTo>
                    <a:cubicBezTo>
                      <a:pt x="301" y="57"/>
                      <a:pt x="302" y="61"/>
                      <a:pt x="300" y="63"/>
                    </a:cubicBezTo>
                    <a:cubicBezTo>
                      <a:pt x="299" y="65"/>
                      <a:pt x="297" y="65"/>
                      <a:pt x="295" y="65"/>
                    </a:cubicBezTo>
                    <a:lnTo>
                      <a:pt x="7" y="65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D3D3D3"/>
                  </a:gs>
                  <a:gs pos="15000">
                    <a:srgbClr val="F2F2F2"/>
                  </a:gs>
                  <a:gs pos="88000">
                    <a:srgbClr val="F2F2F2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2250376" y="1697807"/>
                <a:ext cx="80706" cy="122451"/>
              </a:xfrm>
              <a:custGeom>
                <a:avLst/>
                <a:gdLst>
                  <a:gd name="T0" fmla="*/ 20 w 21"/>
                  <a:gd name="T1" fmla="*/ 0 h 32"/>
                  <a:gd name="T2" fmla="*/ 20 w 21"/>
                  <a:gd name="T3" fmla="*/ 5 h 32"/>
                  <a:gd name="T4" fmla="*/ 7 w 21"/>
                  <a:gd name="T5" fmla="*/ 5 h 32"/>
                  <a:gd name="T6" fmla="*/ 7 w 21"/>
                  <a:gd name="T7" fmla="*/ 13 h 32"/>
                  <a:gd name="T8" fmla="*/ 19 w 21"/>
                  <a:gd name="T9" fmla="*/ 13 h 32"/>
                  <a:gd name="T10" fmla="*/ 19 w 21"/>
                  <a:gd name="T11" fmla="*/ 18 h 32"/>
                  <a:gd name="T12" fmla="*/ 7 w 21"/>
                  <a:gd name="T13" fmla="*/ 18 h 32"/>
                  <a:gd name="T14" fmla="*/ 7 w 21"/>
                  <a:gd name="T15" fmla="*/ 24 h 32"/>
                  <a:gd name="T16" fmla="*/ 8 w 21"/>
                  <a:gd name="T17" fmla="*/ 27 h 32"/>
                  <a:gd name="T18" fmla="*/ 11 w 21"/>
                  <a:gd name="T19" fmla="*/ 27 h 32"/>
                  <a:gd name="T20" fmla="*/ 21 w 21"/>
                  <a:gd name="T21" fmla="*/ 27 h 32"/>
                  <a:gd name="T22" fmla="*/ 21 w 21"/>
                  <a:gd name="T23" fmla="*/ 32 h 32"/>
                  <a:gd name="T24" fmla="*/ 11 w 21"/>
                  <a:gd name="T25" fmla="*/ 32 h 32"/>
                  <a:gd name="T26" fmla="*/ 6 w 21"/>
                  <a:gd name="T27" fmla="*/ 32 h 32"/>
                  <a:gd name="T28" fmla="*/ 3 w 21"/>
                  <a:gd name="T29" fmla="*/ 30 h 32"/>
                  <a:gd name="T30" fmla="*/ 1 w 21"/>
                  <a:gd name="T31" fmla="*/ 28 h 32"/>
                  <a:gd name="T32" fmla="*/ 0 w 21"/>
                  <a:gd name="T33" fmla="*/ 24 h 32"/>
                  <a:gd name="T34" fmla="*/ 0 w 21"/>
                  <a:gd name="T35" fmla="*/ 0 h 32"/>
                  <a:gd name="T36" fmla="*/ 20 w 21"/>
                  <a:gd name="T3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32">
                    <a:moveTo>
                      <a:pt x="20" y="0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7" y="26"/>
                      <a:pt x="8" y="27"/>
                    </a:cubicBezTo>
                    <a:cubicBezTo>
                      <a:pt x="9" y="27"/>
                      <a:pt x="10" y="27"/>
                      <a:pt x="1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9" y="32"/>
                      <a:pt x="8" y="32"/>
                      <a:pt x="6" y="32"/>
                    </a:cubicBezTo>
                    <a:cubicBezTo>
                      <a:pt x="5" y="31"/>
                      <a:pt x="4" y="31"/>
                      <a:pt x="3" y="30"/>
                    </a:cubicBezTo>
                    <a:cubicBezTo>
                      <a:pt x="2" y="30"/>
                      <a:pt x="2" y="29"/>
                      <a:pt x="1" y="28"/>
                    </a:cubicBezTo>
                    <a:cubicBezTo>
                      <a:pt x="1" y="27"/>
                      <a:pt x="0" y="25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11"/>
              <p:cNvSpPr>
                <a:spLocks/>
              </p:cNvSpPr>
              <p:nvPr/>
            </p:nvSpPr>
            <p:spPr bwMode="auto">
              <a:xfrm>
                <a:off x="2358911" y="1697807"/>
                <a:ext cx="102969" cy="122451"/>
              </a:xfrm>
              <a:custGeom>
                <a:avLst/>
                <a:gdLst>
                  <a:gd name="T0" fmla="*/ 8 w 37"/>
                  <a:gd name="T1" fmla="*/ 0 h 44"/>
                  <a:gd name="T2" fmla="*/ 29 w 37"/>
                  <a:gd name="T3" fmla="*/ 24 h 44"/>
                  <a:gd name="T4" fmla="*/ 29 w 37"/>
                  <a:gd name="T5" fmla="*/ 0 h 44"/>
                  <a:gd name="T6" fmla="*/ 37 w 37"/>
                  <a:gd name="T7" fmla="*/ 0 h 44"/>
                  <a:gd name="T8" fmla="*/ 37 w 37"/>
                  <a:gd name="T9" fmla="*/ 44 h 44"/>
                  <a:gd name="T10" fmla="*/ 29 w 37"/>
                  <a:gd name="T11" fmla="*/ 44 h 44"/>
                  <a:gd name="T12" fmla="*/ 29 w 37"/>
                  <a:gd name="T13" fmla="*/ 35 h 44"/>
                  <a:gd name="T14" fmla="*/ 9 w 37"/>
                  <a:gd name="T15" fmla="*/ 13 h 44"/>
                  <a:gd name="T16" fmla="*/ 9 w 37"/>
                  <a:gd name="T17" fmla="*/ 44 h 44"/>
                  <a:gd name="T18" fmla="*/ 0 w 37"/>
                  <a:gd name="T19" fmla="*/ 44 h 44"/>
                  <a:gd name="T20" fmla="*/ 0 w 37"/>
                  <a:gd name="T21" fmla="*/ 0 h 44"/>
                  <a:gd name="T22" fmla="*/ 8 w 37"/>
                  <a:gd name="T2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44">
                    <a:moveTo>
                      <a:pt x="8" y="0"/>
                    </a:moveTo>
                    <a:lnTo>
                      <a:pt x="29" y="24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44"/>
                    </a:lnTo>
                    <a:lnTo>
                      <a:pt x="29" y="44"/>
                    </a:lnTo>
                    <a:lnTo>
                      <a:pt x="29" y="35"/>
                    </a:lnTo>
                    <a:lnTo>
                      <a:pt x="9" y="13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12"/>
              <p:cNvSpPr>
                <a:spLocks noEditPoints="1"/>
              </p:cNvSpPr>
              <p:nvPr/>
            </p:nvSpPr>
            <p:spPr bwMode="auto">
              <a:xfrm>
                <a:off x="2486928" y="1697807"/>
                <a:ext cx="111318" cy="125234"/>
              </a:xfrm>
              <a:custGeom>
                <a:avLst/>
                <a:gdLst>
                  <a:gd name="T0" fmla="*/ 29 w 29"/>
                  <a:gd name="T1" fmla="*/ 16 h 33"/>
                  <a:gd name="T2" fmla="*/ 25 w 29"/>
                  <a:gd name="T3" fmla="*/ 29 h 33"/>
                  <a:gd name="T4" fmla="*/ 15 w 29"/>
                  <a:gd name="T5" fmla="*/ 33 h 33"/>
                  <a:gd name="T6" fmla="*/ 4 w 29"/>
                  <a:gd name="T7" fmla="*/ 29 h 33"/>
                  <a:gd name="T8" fmla="*/ 0 w 29"/>
                  <a:gd name="T9" fmla="*/ 16 h 33"/>
                  <a:gd name="T10" fmla="*/ 4 w 29"/>
                  <a:gd name="T11" fmla="*/ 4 h 33"/>
                  <a:gd name="T12" fmla="*/ 15 w 29"/>
                  <a:gd name="T13" fmla="*/ 0 h 33"/>
                  <a:gd name="T14" fmla="*/ 25 w 29"/>
                  <a:gd name="T15" fmla="*/ 4 h 33"/>
                  <a:gd name="T16" fmla="*/ 29 w 29"/>
                  <a:gd name="T17" fmla="*/ 16 h 33"/>
                  <a:gd name="T18" fmla="*/ 22 w 29"/>
                  <a:gd name="T19" fmla="*/ 16 h 33"/>
                  <a:gd name="T20" fmla="*/ 21 w 29"/>
                  <a:gd name="T21" fmla="*/ 11 h 33"/>
                  <a:gd name="T22" fmla="*/ 20 w 29"/>
                  <a:gd name="T23" fmla="*/ 7 h 33"/>
                  <a:gd name="T24" fmla="*/ 18 w 29"/>
                  <a:gd name="T25" fmla="*/ 5 h 33"/>
                  <a:gd name="T26" fmla="*/ 15 w 29"/>
                  <a:gd name="T27" fmla="*/ 4 h 33"/>
                  <a:gd name="T28" fmla="*/ 11 w 29"/>
                  <a:gd name="T29" fmla="*/ 5 h 33"/>
                  <a:gd name="T30" fmla="*/ 9 w 29"/>
                  <a:gd name="T31" fmla="*/ 7 h 33"/>
                  <a:gd name="T32" fmla="*/ 8 w 29"/>
                  <a:gd name="T33" fmla="*/ 11 h 33"/>
                  <a:gd name="T34" fmla="*/ 7 w 29"/>
                  <a:gd name="T35" fmla="*/ 16 h 33"/>
                  <a:gd name="T36" fmla="*/ 8 w 29"/>
                  <a:gd name="T37" fmla="*/ 22 h 33"/>
                  <a:gd name="T38" fmla="*/ 9 w 29"/>
                  <a:gd name="T39" fmla="*/ 25 h 33"/>
                  <a:gd name="T40" fmla="*/ 11 w 29"/>
                  <a:gd name="T41" fmla="*/ 27 h 33"/>
                  <a:gd name="T42" fmla="*/ 15 w 29"/>
                  <a:gd name="T43" fmla="*/ 28 h 33"/>
                  <a:gd name="T44" fmla="*/ 18 w 29"/>
                  <a:gd name="T45" fmla="*/ 27 h 33"/>
                  <a:gd name="T46" fmla="*/ 20 w 29"/>
                  <a:gd name="T47" fmla="*/ 25 h 33"/>
                  <a:gd name="T48" fmla="*/ 21 w 29"/>
                  <a:gd name="T49" fmla="*/ 22 h 33"/>
                  <a:gd name="T50" fmla="*/ 22 w 29"/>
                  <a:gd name="T5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3">
                    <a:moveTo>
                      <a:pt x="29" y="16"/>
                    </a:moveTo>
                    <a:cubicBezTo>
                      <a:pt x="29" y="22"/>
                      <a:pt x="27" y="26"/>
                      <a:pt x="25" y="29"/>
                    </a:cubicBezTo>
                    <a:cubicBezTo>
                      <a:pt x="23" y="31"/>
                      <a:pt x="19" y="33"/>
                      <a:pt x="15" y="33"/>
                    </a:cubicBezTo>
                    <a:cubicBezTo>
                      <a:pt x="10" y="33"/>
                      <a:pt x="6" y="31"/>
                      <a:pt x="4" y="29"/>
                    </a:cubicBezTo>
                    <a:cubicBezTo>
                      <a:pt x="2" y="26"/>
                      <a:pt x="0" y="22"/>
                      <a:pt x="0" y="16"/>
                    </a:cubicBezTo>
                    <a:cubicBezTo>
                      <a:pt x="0" y="10"/>
                      <a:pt x="2" y="6"/>
                      <a:pt x="4" y="4"/>
                    </a:cubicBezTo>
                    <a:cubicBezTo>
                      <a:pt x="6" y="1"/>
                      <a:pt x="10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7" y="6"/>
                      <a:pt x="29" y="10"/>
                      <a:pt x="29" y="16"/>
                    </a:cubicBezTo>
                    <a:close/>
                    <a:moveTo>
                      <a:pt x="22" y="16"/>
                    </a:moveTo>
                    <a:cubicBezTo>
                      <a:pt x="22" y="14"/>
                      <a:pt x="22" y="12"/>
                      <a:pt x="21" y="11"/>
                    </a:cubicBezTo>
                    <a:cubicBezTo>
                      <a:pt x="21" y="9"/>
                      <a:pt x="21" y="8"/>
                      <a:pt x="20" y="7"/>
                    </a:cubicBezTo>
                    <a:cubicBezTo>
                      <a:pt x="19" y="6"/>
                      <a:pt x="19" y="5"/>
                      <a:pt x="18" y="5"/>
                    </a:cubicBezTo>
                    <a:cubicBezTo>
                      <a:pt x="17" y="5"/>
                      <a:pt x="16" y="4"/>
                      <a:pt x="15" y="4"/>
                    </a:cubicBezTo>
                    <a:cubicBezTo>
                      <a:pt x="13" y="4"/>
                      <a:pt x="12" y="5"/>
                      <a:pt x="11" y="5"/>
                    </a:cubicBezTo>
                    <a:cubicBezTo>
                      <a:pt x="10" y="5"/>
                      <a:pt x="10" y="6"/>
                      <a:pt x="9" y="7"/>
                    </a:cubicBezTo>
                    <a:cubicBezTo>
                      <a:pt x="8" y="8"/>
                      <a:pt x="8" y="9"/>
                      <a:pt x="8" y="11"/>
                    </a:cubicBezTo>
                    <a:cubicBezTo>
                      <a:pt x="7" y="12"/>
                      <a:pt x="7" y="14"/>
                      <a:pt x="7" y="16"/>
                    </a:cubicBezTo>
                    <a:cubicBezTo>
                      <a:pt x="7" y="18"/>
                      <a:pt x="7" y="20"/>
                      <a:pt x="8" y="22"/>
                    </a:cubicBezTo>
                    <a:cubicBezTo>
                      <a:pt x="8" y="23"/>
                      <a:pt x="8" y="24"/>
                      <a:pt x="9" y="25"/>
                    </a:cubicBezTo>
                    <a:cubicBezTo>
                      <a:pt x="10" y="26"/>
                      <a:pt x="10" y="27"/>
                      <a:pt x="11" y="27"/>
                    </a:cubicBezTo>
                    <a:cubicBezTo>
                      <a:pt x="12" y="28"/>
                      <a:pt x="13" y="28"/>
                      <a:pt x="15" y="28"/>
                    </a:cubicBezTo>
                    <a:cubicBezTo>
                      <a:pt x="16" y="28"/>
                      <a:pt x="17" y="28"/>
                      <a:pt x="18" y="27"/>
                    </a:cubicBezTo>
                    <a:cubicBezTo>
                      <a:pt x="19" y="27"/>
                      <a:pt x="19" y="26"/>
                      <a:pt x="20" y="25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2" y="20"/>
                      <a:pt x="22" y="18"/>
                      <a:pt x="22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>
                <a:off x="2606594" y="1697807"/>
                <a:ext cx="114101" cy="122451"/>
              </a:xfrm>
              <a:custGeom>
                <a:avLst/>
                <a:gdLst>
                  <a:gd name="T0" fmla="*/ 12 w 30"/>
                  <a:gd name="T1" fmla="*/ 32 h 32"/>
                  <a:gd name="T2" fmla="*/ 0 w 30"/>
                  <a:gd name="T3" fmla="*/ 0 h 32"/>
                  <a:gd name="T4" fmla="*/ 7 w 30"/>
                  <a:gd name="T5" fmla="*/ 0 h 32"/>
                  <a:gd name="T6" fmla="*/ 16 w 30"/>
                  <a:gd name="T7" fmla="*/ 25 h 32"/>
                  <a:gd name="T8" fmla="*/ 18 w 30"/>
                  <a:gd name="T9" fmla="*/ 20 h 32"/>
                  <a:gd name="T10" fmla="*/ 21 w 30"/>
                  <a:gd name="T11" fmla="*/ 14 h 32"/>
                  <a:gd name="T12" fmla="*/ 23 w 30"/>
                  <a:gd name="T13" fmla="*/ 8 h 32"/>
                  <a:gd name="T14" fmla="*/ 24 w 30"/>
                  <a:gd name="T15" fmla="*/ 0 h 32"/>
                  <a:gd name="T16" fmla="*/ 30 w 30"/>
                  <a:gd name="T17" fmla="*/ 0 h 32"/>
                  <a:gd name="T18" fmla="*/ 29 w 30"/>
                  <a:gd name="T19" fmla="*/ 9 h 32"/>
                  <a:gd name="T20" fmla="*/ 26 w 30"/>
                  <a:gd name="T21" fmla="*/ 17 h 32"/>
                  <a:gd name="T22" fmla="*/ 23 w 30"/>
                  <a:gd name="T23" fmla="*/ 25 h 32"/>
                  <a:gd name="T24" fmla="*/ 19 w 30"/>
                  <a:gd name="T25" fmla="*/ 32 h 32"/>
                  <a:gd name="T26" fmla="*/ 12 w 30"/>
                  <a:gd name="T2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2">
                    <a:moveTo>
                      <a:pt x="12" y="3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2"/>
                      <a:pt x="18" y="20"/>
                    </a:cubicBezTo>
                    <a:cubicBezTo>
                      <a:pt x="19" y="18"/>
                      <a:pt x="20" y="16"/>
                      <a:pt x="21" y="14"/>
                    </a:cubicBezTo>
                    <a:cubicBezTo>
                      <a:pt x="21" y="12"/>
                      <a:pt x="22" y="10"/>
                      <a:pt x="23" y="8"/>
                    </a:cubicBezTo>
                    <a:cubicBezTo>
                      <a:pt x="23" y="5"/>
                      <a:pt x="24" y="3"/>
                      <a:pt x="2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3"/>
                      <a:pt x="29" y="6"/>
                      <a:pt x="29" y="9"/>
                    </a:cubicBezTo>
                    <a:cubicBezTo>
                      <a:pt x="28" y="12"/>
                      <a:pt x="27" y="15"/>
                      <a:pt x="26" y="17"/>
                    </a:cubicBezTo>
                    <a:cubicBezTo>
                      <a:pt x="25" y="20"/>
                      <a:pt x="24" y="23"/>
                      <a:pt x="23" y="25"/>
                    </a:cubicBezTo>
                    <a:cubicBezTo>
                      <a:pt x="21" y="27"/>
                      <a:pt x="20" y="30"/>
                      <a:pt x="19" y="32"/>
                    </a:cubicBezTo>
                    <a:lnTo>
                      <a:pt x="12" y="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Rectangle 14"/>
              <p:cNvSpPr>
                <a:spLocks noChangeArrowheads="1"/>
              </p:cNvSpPr>
              <p:nvPr/>
            </p:nvSpPr>
            <p:spPr bwMode="auto">
              <a:xfrm>
                <a:off x="2740177" y="1697807"/>
                <a:ext cx="22264" cy="122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5"/>
              <p:cNvSpPr>
                <a:spLocks noEditPoints="1"/>
              </p:cNvSpPr>
              <p:nvPr/>
            </p:nvSpPr>
            <p:spPr bwMode="auto">
              <a:xfrm>
                <a:off x="2793053" y="1697807"/>
                <a:ext cx="97403" cy="122451"/>
              </a:xfrm>
              <a:custGeom>
                <a:avLst/>
                <a:gdLst>
                  <a:gd name="T0" fmla="*/ 7 w 26"/>
                  <a:gd name="T1" fmla="*/ 32 h 32"/>
                  <a:gd name="T2" fmla="*/ 0 w 26"/>
                  <a:gd name="T3" fmla="*/ 32 h 32"/>
                  <a:gd name="T4" fmla="*/ 0 w 26"/>
                  <a:gd name="T5" fmla="*/ 11 h 32"/>
                  <a:gd name="T6" fmla="*/ 1 w 26"/>
                  <a:gd name="T7" fmla="*/ 7 h 32"/>
                  <a:gd name="T8" fmla="*/ 3 w 26"/>
                  <a:gd name="T9" fmla="*/ 3 h 32"/>
                  <a:gd name="T10" fmla="*/ 7 w 26"/>
                  <a:gd name="T11" fmla="*/ 0 h 32"/>
                  <a:gd name="T12" fmla="*/ 13 w 26"/>
                  <a:gd name="T13" fmla="*/ 0 h 32"/>
                  <a:gd name="T14" fmla="*/ 19 w 26"/>
                  <a:gd name="T15" fmla="*/ 0 h 32"/>
                  <a:gd name="T16" fmla="*/ 23 w 26"/>
                  <a:gd name="T17" fmla="*/ 3 h 32"/>
                  <a:gd name="T18" fmla="*/ 25 w 26"/>
                  <a:gd name="T19" fmla="*/ 7 h 32"/>
                  <a:gd name="T20" fmla="*/ 26 w 26"/>
                  <a:gd name="T21" fmla="*/ 11 h 32"/>
                  <a:gd name="T22" fmla="*/ 26 w 26"/>
                  <a:gd name="T23" fmla="*/ 32 h 32"/>
                  <a:gd name="T24" fmla="*/ 19 w 26"/>
                  <a:gd name="T25" fmla="*/ 32 h 32"/>
                  <a:gd name="T26" fmla="*/ 19 w 26"/>
                  <a:gd name="T27" fmla="*/ 21 h 32"/>
                  <a:gd name="T28" fmla="*/ 7 w 26"/>
                  <a:gd name="T29" fmla="*/ 21 h 32"/>
                  <a:gd name="T30" fmla="*/ 7 w 26"/>
                  <a:gd name="T31" fmla="*/ 32 h 32"/>
                  <a:gd name="T32" fmla="*/ 19 w 26"/>
                  <a:gd name="T33" fmla="*/ 16 h 32"/>
                  <a:gd name="T34" fmla="*/ 19 w 26"/>
                  <a:gd name="T35" fmla="*/ 11 h 32"/>
                  <a:gd name="T36" fmla="*/ 18 w 26"/>
                  <a:gd name="T37" fmla="*/ 6 h 32"/>
                  <a:gd name="T38" fmla="*/ 13 w 26"/>
                  <a:gd name="T39" fmla="*/ 4 h 32"/>
                  <a:gd name="T40" fmla="*/ 8 w 26"/>
                  <a:gd name="T41" fmla="*/ 6 h 32"/>
                  <a:gd name="T42" fmla="*/ 7 w 26"/>
                  <a:gd name="T43" fmla="*/ 11 h 32"/>
                  <a:gd name="T44" fmla="*/ 7 w 26"/>
                  <a:gd name="T45" fmla="*/ 16 h 32"/>
                  <a:gd name="T46" fmla="*/ 19 w 26"/>
                  <a:gd name="T47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32">
                    <a:moveTo>
                      <a:pt x="7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1" y="8"/>
                      <a:pt x="1" y="7"/>
                    </a:cubicBezTo>
                    <a:cubicBezTo>
                      <a:pt x="2" y="5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0"/>
                    </a:cubicBezTo>
                    <a:cubicBezTo>
                      <a:pt x="9" y="0"/>
                      <a:pt x="11" y="0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2" y="2"/>
                      <a:pt x="23" y="3"/>
                    </a:cubicBezTo>
                    <a:cubicBezTo>
                      <a:pt x="24" y="4"/>
                      <a:pt x="25" y="5"/>
                      <a:pt x="25" y="7"/>
                    </a:cubicBezTo>
                    <a:cubicBezTo>
                      <a:pt x="25" y="8"/>
                      <a:pt x="26" y="10"/>
                      <a:pt x="26" y="1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7" y="21"/>
                      <a:pt x="7" y="21"/>
                      <a:pt x="7" y="21"/>
                    </a:cubicBezTo>
                    <a:lnTo>
                      <a:pt x="7" y="32"/>
                    </a:lnTo>
                    <a:close/>
                    <a:moveTo>
                      <a:pt x="19" y="16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9"/>
                      <a:pt x="19" y="7"/>
                      <a:pt x="18" y="6"/>
                    </a:cubicBezTo>
                    <a:cubicBezTo>
                      <a:pt x="17" y="5"/>
                      <a:pt x="15" y="4"/>
                      <a:pt x="13" y="4"/>
                    </a:cubicBezTo>
                    <a:cubicBezTo>
                      <a:pt x="11" y="4"/>
                      <a:pt x="9" y="5"/>
                      <a:pt x="8" y="6"/>
                    </a:cubicBezTo>
                    <a:cubicBezTo>
                      <a:pt x="7" y="7"/>
                      <a:pt x="7" y="9"/>
                      <a:pt x="7" y="11"/>
                    </a:cubicBezTo>
                    <a:cubicBezTo>
                      <a:pt x="7" y="16"/>
                      <a:pt x="7" y="16"/>
                      <a:pt x="7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78155" y="963362"/>
              <a:ext cx="700287" cy="685643"/>
              <a:chOff x="728765" y="-280195"/>
              <a:chExt cx="835025" cy="817563"/>
            </a:xfrm>
          </p:grpSpPr>
          <p:sp>
            <p:nvSpPr>
              <p:cNvPr id="28" name="Freeform 23"/>
              <p:cNvSpPr>
                <a:spLocks noEditPoints="1"/>
              </p:cNvSpPr>
              <p:nvPr/>
            </p:nvSpPr>
            <p:spPr bwMode="auto">
              <a:xfrm>
                <a:off x="728765" y="-280195"/>
                <a:ext cx="835025" cy="817563"/>
              </a:xfrm>
              <a:custGeom>
                <a:avLst/>
                <a:gdLst>
                  <a:gd name="T0" fmla="*/ 179 w 358"/>
                  <a:gd name="T1" fmla="*/ 358 h 358"/>
                  <a:gd name="T2" fmla="*/ 0 w 358"/>
                  <a:gd name="T3" fmla="*/ 179 h 358"/>
                  <a:gd name="T4" fmla="*/ 179 w 358"/>
                  <a:gd name="T5" fmla="*/ 0 h 358"/>
                  <a:gd name="T6" fmla="*/ 358 w 358"/>
                  <a:gd name="T7" fmla="*/ 179 h 358"/>
                  <a:gd name="T8" fmla="*/ 179 w 358"/>
                  <a:gd name="T9" fmla="*/ 358 h 358"/>
                  <a:gd name="T10" fmla="*/ 41 w 358"/>
                  <a:gd name="T11" fmla="*/ 215 h 358"/>
                  <a:gd name="T12" fmla="*/ 156 w 358"/>
                  <a:gd name="T13" fmla="*/ 320 h 358"/>
                  <a:gd name="T14" fmla="*/ 186 w 358"/>
                  <a:gd name="T15" fmla="*/ 267 h 358"/>
                  <a:gd name="T16" fmla="*/ 215 w 358"/>
                  <a:gd name="T17" fmla="*/ 317 h 358"/>
                  <a:gd name="T18" fmla="*/ 319 w 358"/>
                  <a:gd name="T19" fmla="*/ 209 h 358"/>
                  <a:gd name="T20" fmla="*/ 266 w 358"/>
                  <a:gd name="T21" fmla="*/ 179 h 358"/>
                  <a:gd name="T22" fmla="*/ 318 w 358"/>
                  <a:gd name="T23" fmla="*/ 148 h 358"/>
                  <a:gd name="T24" fmla="*/ 214 w 358"/>
                  <a:gd name="T25" fmla="*/ 40 h 358"/>
                  <a:gd name="T26" fmla="*/ 185 w 358"/>
                  <a:gd name="T27" fmla="*/ 93 h 358"/>
                  <a:gd name="T28" fmla="*/ 152 w 358"/>
                  <a:gd name="T29" fmla="*/ 39 h 358"/>
                  <a:gd name="T30" fmla="*/ 39 w 358"/>
                  <a:gd name="T31" fmla="*/ 152 h 358"/>
                  <a:gd name="T32" fmla="*/ 95 w 358"/>
                  <a:gd name="T33" fmla="*/ 183 h 358"/>
                  <a:gd name="T34" fmla="*/ 41 w 358"/>
                  <a:gd name="T35" fmla="*/ 21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8" h="358">
                    <a:moveTo>
                      <a:pt x="179" y="358"/>
                    </a:moveTo>
                    <a:cubicBezTo>
                      <a:pt x="81" y="358"/>
                      <a:pt x="0" y="278"/>
                      <a:pt x="0" y="179"/>
                    </a:cubicBezTo>
                    <a:cubicBezTo>
                      <a:pt x="0" y="80"/>
                      <a:pt x="81" y="0"/>
                      <a:pt x="179" y="0"/>
                    </a:cubicBezTo>
                    <a:cubicBezTo>
                      <a:pt x="278" y="0"/>
                      <a:pt x="358" y="80"/>
                      <a:pt x="358" y="179"/>
                    </a:cubicBezTo>
                    <a:cubicBezTo>
                      <a:pt x="358" y="278"/>
                      <a:pt x="278" y="358"/>
                      <a:pt x="179" y="358"/>
                    </a:cubicBezTo>
                    <a:close/>
                    <a:moveTo>
                      <a:pt x="41" y="215"/>
                    </a:moveTo>
                    <a:cubicBezTo>
                      <a:pt x="55" y="269"/>
                      <a:pt x="101" y="311"/>
                      <a:pt x="156" y="320"/>
                    </a:cubicBezTo>
                    <a:cubicBezTo>
                      <a:pt x="186" y="267"/>
                      <a:pt x="186" y="267"/>
                      <a:pt x="186" y="267"/>
                    </a:cubicBezTo>
                    <a:cubicBezTo>
                      <a:pt x="215" y="317"/>
                      <a:pt x="215" y="317"/>
                      <a:pt x="215" y="317"/>
                    </a:cubicBezTo>
                    <a:cubicBezTo>
                      <a:pt x="268" y="303"/>
                      <a:pt x="308" y="261"/>
                      <a:pt x="319" y="209"/>
                    </a:cubicBezTo>
                    <a:cubicBezTo>
                      <a:pt x="266" y="179"/>
                      <a:pt x="266" y="179"/>
                      <a:pt x="266" y="179"/>
                    </a:cubicBezTo>
                    <a:cubicBezTo>
                      <a:pt x="318" y="148"/>
                      <a:pt x="318" y="148"/>
                      <a:pt x="318" y="148"/>
                    </a:cubicBezTo>
                    <a:cubicBezTo>
                      <a:pt x="307" y="95"/>
                      <a:pt x="266" y="54"/>
                      <a:pt x="214" y="40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52" y="39"/>
                      <a:pt x="152" y="39"/>
                      <a:pt x="152" y="39"/>
                    </a:cubicBezTo>
                    <a:cubicBezTo>
                      <a:pt x="95" y="50"/>
                      <a:pt x="50" y="95"/>
                      <a:pt x="39" y="152"/>
                    </a:cubicBezTo>
                    <a:cubicBezTo>
                      <a:pt x="95" y="183"/>
                      <a:pt x="95" y="183"/>
                      <a:pt x="95" y="183"/>
                    </a:cubicBezTo>
                    <a:lnTo>
                      <a:pt x="41" y="215"/>
                    </a:lnTo>
                    <a:close/>
                  </a:path>
                </a:pathLst>
              </a:custGeom>
              <a:solidFill>
                <a:srgbClr val="124B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4"/>
              <p:cNvSpPr>
                <a:spLocks noEditPoints="1"/>
              </p:cNvSpPr>
              <p:nvPr/>
            </p:nvSpPr>
            <p:spPr bwMode="auto">
              <a:xfrm>
                <a:off x="755752" y="-254795"/>
                <a:ext cx="781050" cy="762000"/>
              </a:xfrm>
              <a:custGeom>
                <a:avLst/>
                <a:gdLst>
                  <a:gd name="T0" fmla="*/ 167 w 334"/>
                  <a:gd name="T1" fmla="*/ 334 h 334"/>
                  <a:gd name="T2" fmla="*/ 0 w 334"/>
                  <a:gd name="T3" fmla="*/ 167 h 334"/>
                  <a:gd name="T4" fmla="*/ 167 w 334"/>
                  <a:gd name="T5" fmla="*/ 0 h 334"/>
                  <a:gd name="T6" fmla="*/ 334 w 334"/>
                  <a:gd name="T7" fmla="*/ 167 h 334"/>
                  <a:gd name="T8" fmla="*/ 167 w 334"/>
                  <a:gd name="T9" fmla="*/ 334 h 334"/>
                  <a:gd name="T10" fmla="*/ 15 w 334"/>
                  <a:gd name="T11" fmla="*/ 198 h 334"/>
                  <a:gd name="T12" fmla="*/ 16 w 334"/>
                  <a:gd name="T13" fmla="*/ 203 h 334"/>
                  <a:gd name="T14" fmla="*/ 145 w 334"/>
                  <a:gd name="T15" fmla="*/ 320 h 334"/>
                  <a:gd name="T16" fmla="*/ 151 w 334"/>
                  <a:gd name="T17" fmla="*/ 321 h 334"/>
                  <a:gd name="T18" fmla="*/ 174 w 334"/>
                  <a:gd name="T19" fmla="*/ 279 h 334"/>
                  <a:gd name="T20" fmla="*/ 197 w 334"/>
                  <a:gd name="T21" fmla="*/ 319 h 334"/>
                  <a:gd name="T22" fmla="*/ 203 w 334"/>
                  <a:gd name="T23" fmla="*/ 318 h 334"/>
                  <a:gd name="T24" fmla="*/ 319 w 334"/>
                  <a:gd name="T25" fmla="*/ 196 h 334"/>
                  <a:gd name="T26" fmla="*/ 320 w 334"/>
                  <a:gd name="T27" fmla="*/ 191 h 334"/>
                  <a:gd name="T28" fmla="*/ 277 w 334"/>
                  <a:gd name="T29" fmla="*/ 167 h 334"/>
                  <a:gd name="T30" fmla="*/ 320 w 334"/>
                  <a:gd name="T31" fmla="*/ 142 h 334"/>
                  <a:gd name="T32" fmla="*/ 318 w 334"/>
                  <a:gd name="T33" fmla="*/ 136 h 334"/>
                  <a:gd name="T34" fmla="*/ 201 w 334"/>
                  <a:gd name="T35" fmla="*/ 16 h 334"/>
                  <a:gd name="T36" fmla="*/ 195 w 334"/>
                  <a:gd name="T37" fmla="*/ 15 h 334"/>
                  <a:gd name="T38" fmla="*/ 172 w 334"/>
                  <a:gd name="T39" fmla="*/ 58 h 334"/>
                  <a:gd name="T40" fmla="*/ 146 w 334"/>
                  <a:gd name="T41" fmla="*/ 14 h 334"/>
                  <a:gd name="T42" fmla="*/ 140 w 334"/>
                  <a:gd name="T43" fmla="*/ 15 h 334"/>
                  <a:gd name="T44" fmla="*/ 14 w 334"/>
                  <a:gd name="T45" fmla="*/ 141 h 334"/>
                  <a:gd name="T46" fmla="*/ 13 w 334"/>
                  <a:gd name="T47" fmla="*/ 147 h 334"/>
                  <a:gd name="T48" fmla="*/ 59 w 334"/>
                  <a:gd name="T49" fmla="*/ 172 h 334"/>
                  <a:gd name="T50" fmla="*/ 15 w 334"/>
                  <a:gd name="T51" fmla="*/ 19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4" h="334">
                    <a:moveTo>
                      <a:pt x="167" y="334"/>
                    </a:moveTo>
                    <a:cubicBezTo>
                      <a:pt x="75" y="334"/>
                      <a:pt x="0" y="259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9" y="0"/>
                      <a:pt x="334" y="75"/>
                      <a:pt x="334" y="167"/>
                    </a:cubicBezTo>
                    <a:cubicBezTo>
                      <a:pt x="334" y="259"/>
                      <a:pt x="259" y="334"/>
                      <a:pt x="167" y="334"/>
                    </a:cubicBezTo>
                    <a:close/>
                    <a:moveTo>
                      <a:pt x="15" y="198"/>
                    </a:moveTo>
                    <a:cubicBezTo>
                      <a:pt x="16" y="203"/>
                      <a:pt x="16" y="203"/>
                      <a:pt x="16" y="203"/>
                    </a:cubicBezTo>
                    <a:cubicBezTo>
                      <a:pt x="31" y="265"/>
                      <a:pt x="83" y="312"/>
                      <a:pt x="145" y="320"/>
                    </a:cubicBezTo>
                    <a:cubicBezTo>
                      <a:pt x="151" y="321"/>
                      <a:pt x="151" y="321"/>
                      <a:pt x="151" y="321"/>
                    </a:cubicBezTo>
                    <a:cubicBezTo>
                      <a:pt x="174" y="279"/>
                      <a:pt x="174" y="279"/>
                      <a:pt x="174" y="279"/>
                    </a:cubicBezTo>
                    <a:cubicBezTo>
                      <a:pt x="197" y="319"/>
                      <a:pt x="197" y="319"/>
                      <a:pt x="197" y="319"/>
                    </a:cubicBezTo>
                    <a:cubicBezTo>
                      <a:pt x="203" y="318"/>
                      <a:pt x="203" y="318"/>
                      <a:pt x="203" y="318"/>
                    </a:cubicBezTo>
                    <a:cubicBezTo>
                      <a:pt x="262" y="303"/>
                      <a:pt x="308" y="256"/>
                      <a:pt x="319" y="196"/>
                    </a:cubicBezTo>
                    <a:cubicBezTo>
                      <a:pt x="320" y="191"/>
                      <a:pt x="320" y="191"/>
                      <a:pt x="320" y="191"/>
                    </a:cubicBezTo>
                    <a:cubicBezTo>
                      <a:pt x="277" y="167"/>
                      <a:pt x="277" y="167"/>
                      <a:pt x="277" y="167"/>
                    </a:cubicBezTo>
                    <a:cubicBezTo>
                      <a:pt x="320" y="142"/>
                      <a:pt x="320" y="142"/>
                      <a:pt x="320" y="142"/>
                    </a:cubicBezTo>
                    <a:cubicBezTo>
                      <a:pt x="318" y="136"/>
                      <a:pt x="318" y="136"/>
                      <a:pt x="318" y="136"/>
                    </a:cubicBezTo>
                    <a:cubicBezTo>
                      <a:pt x="306" y="77"/>
                      <a:pt x="260" y="30"/>
                      <a:pt x="201" y="16"/>
                    </a:cubicBezTo>
                    <a:cubicBezTo>
                      <a:pt x="195" y="15"/>
                      <a:pt x="195" y="15"/>
                      <a:pt x="195" y="15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76" y="26"/>
                      <a:pt x="25" y="77"/>
                      <a:pt x="14" y="141"/>
                    </a:cubicBezTo>
                    <a:cubicBezTo>
                      <a:pt x="13" y="147"/>
                      <a:pt x="13" y="147"/>
                      <a:pt x="13" y="147"/>
                    </a:cubicBezTo>
                    <a:cubicBezTo>
                      <a:pt x="59" y="172"/>
                      <a:pt x="59" y="172"/>
                      <a:pt x="59" y="172"/>
                    </a:cubicBezTo>
                    <a:lnTo>
                      <a:pt x="15" y="198"/>
                    </a:lnTo>
                    <a:close/>
                  </a:path>
                </a:pathLst>
              </a:custGeom>
              <a:gradFill>
                <a:gsLst>
                  <a:gs pos="100000">
                    <a:srgbClr val="376E8C"/>
                  </a:gs>
                  <a:gs pos="21000">
                    <a:srgbClr val="8CD7F5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947840" y="-51595"/>
                <a:ext cx="455613" cy="328613"/>
              </a:xfrm>
              <a:custGeom>
                <a:avLst/>
                <a:gdLst>
                  <a:gd name="T0" fmla="*/ 0 w 287"/>
                  <a:gd name="T1" fmla="*/ 124 h 207"/>
                  <a:gd name="T2" fmla="*/ 51 w 287"/>
                  <a:gd name="T3" fmla="*/ 75 h 207"/>
                  <a:gd name="T4" fmla="*/ 115 w 287"/>
                  <a:gd name="T5" fmla="*/ 121 h 207"/>
                  <a:gd name="T6" fmla="*/ 228 w 287"/>
                  <a:gd name="T7" fmla="*/ 0 h 207"/>
                  <a:gd name="T8" fmla="*/ 287 w 287"/>
                  <a:gd name="T9" fmla="*/ 46 h 207"/>
                  <a:gd name="T10" fmla="*/ 115 w 287"/>
                  <a:gd name="T11" fmla="*/ 207 h 207"/>
                  <a:gd name="T12" fmla="*/ 0 w 287"/>
                  <a:gd name="T13" fmla="*/ 12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207">
                    <a:moveTo>
                      <a:pt x="0" y="124"/>
                    </a:moveTo>
                    <a:lnTo>
                      <a:pt x="51" y="75"/>
                    </a:lnTo>
                    <a:lnTo>
                      <a:pt x="115" y="121"/>
                    </a:lnTo>
                    <a:lnTo>
                      <a:pt x="228" y="0"/>
                    </a:lnTo>
                    <a:lnTo>
                      <a:pt x="287" y="46"/>
                    </a:lnTo>
                    <a:lnTo>
                      <a:pt x="115" y="207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989115" y="-15082"/>
                <a:ext cx="369888" cy="255588"/>
              </a:xfrm>
              <a:custGeom>
                <a:avLst/>
                <a:gdLst>
                  <a:gd name="T0" fmla="*/ 0 w 233"/>
                  <a:gd name="T1" fmla="*/ 98 h 161"/>
                  <a:gd name="T2" fmla="*/ 25 w 233"/>
                  <a:gd name="T3" fmla="*/ 73 h 161"/>
                  <a:gd name="T4" fmla="*/ 90 w 233"/>
                  <a:gd name="T5" fmla="*/ 121 h 161"/>
                  <a:gd name="T6" fmla="*/ 203 w 233"/>
                  <a:gd name="T7" fmla="*/ 0 h 161"/>
                  <a:gd name="T8" fmla="*/ 233 w 233"/>
                  <a:gd name="T9" fmla="*/ 23 h 161"/>
                  <a:gd name="T10" fmla="*/ 86 w 233"/>
                  <a:gd name="T11" fmla="*/ 161 h 161"/>
                  <a:gd name="T12" fmla="*/ 0 w 233"/>
                  <a:gd name="T13" fmla="*/ 9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" h="161">
                    <a:moveTo>
                      <a:pt x="0" y="98"/>
                    </a:moveTo>
                    <a:lnTo>
                      <a:pt x="25" y="73"/>
                    </a:lnTo>
                    <a:lnTo>
                      <a:pt x="90" y="121"/>
                    </a:lnTo>
                    <a:lnTo>
                      <a:pt x="203" y="0"/>
                    </a:lnTo>
                    <a:lnTo>
                      <a:pt x="233" y="23"/>
                    </a:lnTo>
                    <a:lnTo>
                      <a:pt x="86" y="161"/>
                    </a:lnTo>
                    <a:lnTo>
                      <a:pt x="0" y="98"/>
                    </a:lnTo>
                    <a:close/>
                  </a:path>
                </a:pathLst>
              </a:custGeom>
              <a:gradFill>
                <a:gsLst>
                  <a:gs pos="100000">
                    <a:srgbClr val="BFBDBE"/>
                  </a:gs>
                  <a:gs pos="21000">
                    <a:srgbClr val="E6E6E6"/>
                  </a:gs>
                </a:gsLst>
                <a:lin ang="30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7" name="Text Placeholder 20"/>
          <p:cNvSpPr txBox="1">
            <a:spLocks/>
          </p:cNvSpPr>
          <p:nvPr/>
        </p:nvSpPr>
        <p:spPr>
          <a:xfrm>
            <a:off x="10112231" y="2410280"/>
            <a:ext cx="1032774" cy="264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 smtClean="0"/>
              <a:t>Functional &amp; Logical Design</a:t>
            </a:r>
            <a:endParaRPr lang="en-US" sz="1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0354323" y="1833089"/>
            <a:ext cx="501489" cy="494168"/>
            <a:chOff x="4433674" y="5056449"/>
            <a:chExt cx="1878750" cy="1675842"/>
          </a:xfrm>
        </p:grpSpPr>
        <p:grpSp>
          <p:nvGrpSpPr>
            <p:cNvPr id="49" name="Group 48"/>
            <p:cNvGrpSpPr/>
            <p:nvPr/>
          </p:nvGrpSpPr>
          <p:grpSpPr>
            <a:xfrm>
              <a:off x="4433674" y="5918440"/>
              <a:ext cx="1878750" cy="813851"/>
              <a:chOff x="2025011" y="5245422"/>
              <a:chExt cx="1878750" cy="81385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025011" y="5245422"/>
                <a:ext cx="1878750" cy="813851"/>
                <a:chOff x="2002091" y="1385630"/>
                <a:chExt cx="1136651" cy="492383"/>
              </a:xfrm>
            </p:grpSpPr>
            <p:sp>
              <p:nvSpPr>
                <p:cNvPr id="71" name="Freeform 18"/>
                <p:cNvSpPr>
                  <a:spLocks/>
                </p:cNvSpPr>
                <p:nvPr/>
              </p:nvSpPr>
              <p:spPr bwMode="auto">
                <a:xfrm>
                  <a:off x="2002091" y="1385630"/>
                  <a:ext cx="1136651" cy="286809"/>
                </a:xfrm>
                <a:custGeom>
                  <a:avLst/>
                  <a:gdLst>
                    <a:gd name="T0" fmla="*/ 318 w 324"/>
                    <a:gd name="T1" fmla="*/ 58 h 81"/>
                    <a:gd name="T2" fmla="*/ 294 w 324"/>
                    <a:gd name="T3" fmla="*/ 6 h 81"/>
                    <a:gd name="T4" fmla="*/ 283 w 324"/>
                    <a:gd name="T5" fmla="*/ 0 h 81"/>
                    <a:gd name="T6" fmla="*/ 41 w 324"/>
                    <a:gd name="T7" fmla="*/ 0 h 81"/>
                    <a:gd name="T8" fmla="*/ 29 w 324"/>
                    <a:gd name="T9" fmla="*/ 6 h 81"/>
                    <a:gd name="T10" fmla="*/ 6 w 324"/>
                    <a:gd name="T11" fmla="*/ 58 h 81"/>
                    <a:gd name="T12" fmla="*/ 18 w 324"/>
                    <a:gd name="T13" fmla="*/ 81 h 81"/>
                    <a:gd name="T14" fmla="*/ 306 w 324"/>
                    <a:gd name="T15" fmla="*/ 81 h 81"/>
                    <a:gd name="T16" fmla="*/ 318 w 324"/>
                    <a:gd name="T17" fmla="*/ 58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4" h="81">
                      <a:moveTo>
                        <a:pt x="318" y="58"/>
                      </a:moveTo>
                      <a:cubicBezTo>
                        <a:pt x="311" y="43"/>
                        <a:pt x="294" y="6"/>
                        <a:pt x="294" y="6"/>
                      </a:cubicBezTo>
                      <a:cubicBezTo>
                        <a:pt x="294" y="6"/>
                        <a:pt x="292" y="0"/>
                        <a:pt x="283" y="0"/>
                      </a:cubicBezTo>
                      <a:cubicBezTo>
                        <a:pt x="279" y="0"/>
                        <a:pt x="45" y="0"/>
                        <a:pt x="41" y="0"/>
                      </a:cubicBezTo>
                      <a:cubicBezTo>
                        <a:pt x="32" y="0"/>
                        <a:pt x="29" y="6"/>
                        <a:pt x="29" y="6"/>
                      </a:cubicBezTo>
                      <a:cubicBezTo>
                        <a:pt x="29" y="6"/>
                        <a:pt x="13" y="43"/>
                        <a:pt x="6" y="58"/>
                      </a:cubicBezTo>
                      <a:cubicBezTo>
                        <a:pt x="0" y="71"/>
                        <a:pt x="7" y="81"/>
                        <a:pt x="18" y="81"/>
                      </a:cubicBezTo>
                      <a:cubicBezTo>
                        <a:pt x="306" y="81"/>
                        <a:pt x="306" y="81"/>
                        <a:pt x="306" y="81"/>
                      </a:cubicBezTo>
                      <a:cubicBezTo>
                        <a:pt x="317" y="81"/>
                        <a:pt x="324" y="71"/>
                        <a:pt x="318" y="5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rgbClr val="19447A"/>
                    </a:gs>
                    <a:gs pos="8000">
                      <a:srgbClr val="205AA1"/>
                    </a:gs>
                    <a:gs pos="0">
                      <a:srgbClr val="205BA2"/>
                    </a:gs>
                    <a:gs pos="94000">
                      <a:srgbClr val="11274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7"/>
                <p:cNvSpPr>
                  <a:spLocks/>
                </p:cNvSpPr>
                <p:nvPr/>
              </p:nvSpPr>
              <p:spPr bwMode="auto">
                <a:xfrm>
                  <a:off x="2010076" y="1576767"/>
                  <a:ext cx="1108740" cy="301246"/>
                </a:xfrm>
                <a:custGeom>
                  <a:avLst/>
                  <a:gdLst>
                    <a:gd name="T0" fmla="*/ 9 w 316"/>
                    <a:gd name="T1" fmla="*/ 0 h 85"/>
                    <a:gd name="T2" fmla="*/ 0 w 316"/>
                    <a:gd name="T3" fmla="*/ 14 h 85"/>
                    <a:gd name="T4" fmla="*/ 0 w 316"/>
                    <a:gd name="T5" fmla="*/ 51 h 85"/>
                    <a:gd name="T6" fmla="*/ 0 w 316"/>
                    <a:gd name="T7" fmla="*/ 58 h 85"/>
                    <a:gd name="T8" fmla="*/ 0 w 316"/>
                    <a:gd name="T9" fmla="*/ 65 h 85"/>
                    <a:gd name="T10" fmla="*/ 20 w 316"/>
                    <a:gd name="T11" fmla="*/ 85 h 85"/>
                    <a:gd name="T12" fmla="*/ 296 w 316"/>
                    <a:gd name="T13" fmla="*/ 85 h 85"/>
                    <a:gd name="T14" fmla="*/ 316 w 316"/>
                    <a:gd name="T15" fmla="*/ 65 h 85"/>
                    <a:gd name="T16" fmla="*/ 316 w 316"/>
                    <a:gd name="T17" fmla="*/ 58 h 85"/>
                    <a:gd name="T18" fmla="*/ 316 w 316"/>
                    <a:gd name="T19" fmla="*/ 51 h 85"/>
                    <a:gd name="T20" fmla="*/ 316 w 316"/>
                    <a:gd name="T21" fmla="*/ 16 h 85"/>
                    <a:gd name="T22" fmla="*/ 298 w 316"/>
                    <a:gd name="T23" fmla="*/ 0 h 85"/>
                    <a:gd name="T24" fmla="*/ 9 w 316"/>
                    <a:gd name="T25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6" h="85">
                      <a:moveTo>
                        <a:pt x="9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76"/>
                        <a:pt x="9" y="85"/>
                        <a:pt x="20" y="85"/>
                      </a:cubicBezTo>
                      <a:cubicBezTo>
                        <a:pt x="296" y="85"/>
                        <a:pt x="296" y="85"/>
                        <a:pt x="296" y="85"/>
                      </a:cubicBezTo>
                      <a:cubicBezTo>
                        <a:pt x="307" y="85"/>
                        <a:pt x="316" y="76"/>
                        <a:pt x="316" y="65"/>
                      </a:cubicBezTo>
                      <a:cubicBezTo>
                        <a:pt x="316" y="58"/>
                        <a:pt x="316" y="58"/>
                        <a:pt x="316" y="58"/>
                      </a:cubicBezTo>
                      <a:cubicBezTo>
                        <a:pt x="316" y="51"/>
                        <a:pt x="316" y="51"/>
                        <a:pt x="316" y="51"/>
                      </a:cubicBezTo>
                      <a:cubicBezTo>
                        <a:pt x="316" y="16"/>
                        <a:pt x="316" y="16"/>
                        <a:pt x="316" y="16"/>
                      </a:cubicBezTo>
                      <a:cubicBezTo>
                        <a:pt x="298" y="0"/>
                        <a:pt x="298" y="0"/>
                        <a:pt x="298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75000">
                      <a:srgbClr val="19447A"/>
                    </a:gs>
                    <a:gs pos="8000">
                      <a:srgbClr val="205AA1"/>
                    </a:gs>
                    <a:gs pos="0">
                      <a:srgbClr val="205BA2"/>
                    </a:gs>
                    <a:gs pos="94000">
                      <a:srgbClr val="11274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Line 20"/>
                <p:cNvSpPr>
                  <a:spLocks noChangeShapeType="1"/>
                </p:cNvSpPr>
                <p:nvPr/>
              </p:nvSpPr>
              <p:spPr bwMode="auto">
                <a:xfrm>
                  <a:off x="2570417" y="1632979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Line 21"/>
                <p:cNvSpPr>
                  <a:spLocks noChangeShapeType="1"/>
                </p:cNvSpPr>
                <p:nvPr/>
              </p:nvSpPr>
              <p:spPr bwMode="auto">
                <a:xfrm>
                  <a:off x="2570417" y="1632979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19"/>
                <p:cNvSpPr>
                  <a:spLocks/>
                </p:cNvSpPr>
                <p:nvPr/>
              </p:nvSpPr>
              <p:spPr bwMode="auto">
                <a:xfrm>
                  <a:off x="2040589" y="1413541"/>
                  <a:ext cx="1059655" cy="230024"/>
                </a:xfrm>
                <a:custGeom>
                  <a:avLst/>
                  <a:gdLst>
                    <a:gd name="T0" fmla="*/ 7 w 302"/>
                    <a:gd name="T1" fmla="*/ 65 h 65"/>
                    <a:gd name="T2" fmla="*/ 1 w 302"/>
                    <a:gd name="T3" fmla="*/ 63 h 65"/>
                    <a:gd name="T4" fmla="*/ 2 w 302"/>
                    <a:gd name="T5" fmla="*/ 54 h 65"/>
                    <a:gd name="T6" fmla="*/ 26 w 302"/>
                    <a:gd name="T7" fmla="*/ 1 h 65"/>
                    <a:gd name="T8" fmla="*/ 26 w 302"/>
                    <a:gd name="T9" fmla="*/ 1 h 65"/>
                    <a:gd name="T10" fmla="*/ 30 w 302"/>
                    <a:gd name="T11" fmla="*/ 0 h 65"/>
                    <a:gd name="T12" fmla="*/ 272 w 302"/>
                    <a:gd name="T13" fmla="*/ 0 h 65"/>
                    <a:gd name="T14" fmla="*/ 276 w 302"/>
                    <a:gd name="T15" fmla="*/ 1 h 65"/>
                    <a:gd name="T16" fmla="*/ 276 w 302"/>
                    <a:gd name="T17" fmla="*/ 1 h 65"/>
                    <a:gd name="T18" fmla="*/ 300 w 302"/>
                    <a:gd name="T19" fmla="*/ 54 h 65"/>
                    <a:gd name="T20" fmla="*/ 300 w 302"/>
                    <a:gd name="T21" fmla="*/ 63 h 65"/>
                    <a:gd name="T22" fmla="*/ 295 w 302"/>
                    <a:gd name="T23" fmla="*/ 65 h 65"/>
                    <a:gd name="T24" fmla="*/ 7 w 302"/>
                    <a:gd name="T2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2" h="65">
                      <a:moveTo>
                        <a:pt x="7" y="65"/>
                      </a:moveTo>
                      <a:cubicBezTo>
                        <a:pt x="5" y="65"/>
                        <a:pt x="3" y="65"/>
                        <a:pt x="1" y="63"/>
                      </a:cubicBezTo>
                      <a:cubicBezTo>
                        <a:pt x="0" y="61"/>
                        <a:pt x="0" y="57"/>
                        <a:pt x="2" y="54"/>
                      </a:cubicBezTo>
                      <a:cubicBezTo>
                        <a:pt x="9" y="38"/>
                        <a:pt x="25" y="2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7" y="0"/>
                        <a:pt x="30" y="0"/>
                      </a:cubicBezTo>
                      <a:cubicBezTo>
                        <a:pt x="272" y="0"/>
                        <a:pt x="272" y="0"/>
                        <a:pt x="272" y="0"/>
                      </a:cubicBezTo>
                      <a:cubicBezTo>
                        <a:pt x="275" y="0"/>
                        <a:pt x="276" y="1"/>
                        <a:pt x="276" y="1"/>
                      </a:cubicBezTo>
                      <a:cubicBezTo>
                        <a:pt x="276" y="1"/>
                        <a:pt x="276" y="1"/>
                        <a:pt x="276" y="1"/>
                      </a:cubicBezTo>
                      <a:cubicBezTo>
                        <a:pt x="276" y="2"/>
                        <a:pt x="293" y="38"/>
                        <a:pt x="300" y="54"/>
                      </a:cubicBezTo>
                      <a:cubicBezTo>
                        <a:pt x="301" y="57"/>
                        <a:pt x="302" y="61"/>
                        <a:pt x="300" y="63"/>
                      </a:cubicBezTo>
                      <a:cubicBezTo>
                        <a:pt x="299" y="65"/>
                        <a:pt x="297" y="65"/>
                        <a:pt x="295" y="65"/>
                      </a:cubicBezTo>
                      <a:lnTo>
                        <a:pt x="7" y="65"/>
                      </a:lnTo>
                      <a:close/>
                    </a:path>
                  </a:pathLst>
                </a:custGeom>
                <a:gradFill flip="none" rotWithShape="1">
                  <a:gsLst>
                    <a:gs pos="61000">
                      <a:srgbClr val="D3D3D3"/>
                    </a:gs>
                    <a:gs pos="15000">
                      <a:srgbClr val="F2F2F2"/>
                    </a:gs>
                    <a:gs pos="88000">
                      <a:srgbClr val="F2F2F2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2470000" y="5761341"/>
                <a:ext cx="896937" cy="231775"/>
                <a:chOff x="5918201" y="5097463"/>
                <a:chExt cx="896937" cy="231775"/>
              </a:xfrm>
              <a:solidFill>
                <a:schemeClr val="bg1"/>
              </a:solidFill>
            </p:grpSpPr>
            <p:sp>
              <p:nvSpPr>
                <p:cNvPr id="66" name="Freeform 126"/>
                <p:cNvSpPr>
                  <a:spLocks/>
                </p:cNvSpPr>
                <p:nvPr/>
              </p:nvSpPr>
              <p:spPr bwMode="auto">
                <a:xfrm>
                  <a:off x="5918201" y="5097463"/>
                  <a:ext cx="160338" cy="231775"/>
                </a:xfrm>
                <a:custGeom>
                  <a:avLst/>
                  <a:gdLst>
                    <a:gd name="T0" fmla="*/ 67 w 69"/>
                    <a:gd name="T1" fmla="*/ 18 h 99"/>
                    <a:gd name="T2" fmla="*/ 56 w 69"/>
                    <a:gd name="T3" fmla="*/ 15 h 99"/>
                    <a:gd name="T4" fmla="*/ 44 w 69"/>
                    <a:gd name="T5" fmla="*/ 15 h 99"/>
                    <a:gd name="T6" fmla="*/ 34 w 69"/>
                    <a:gd name="T7" fmla="*/ 16 h 99"/>
                    <a:gd name="T8" fmla="*/ 26 w 69"/>
                    <a:gd name="T9" fmla="*/ 22 h 99"/>
                    <a:gd name="T10" fmla="*/ 22 w 69"/>
                    <a:gd name="T11" fmla="*/ 33 h 99"/>
                    <a:gd name="T12" fmla="*/ 21 w 69"/>
                    <a:gd name="T13" fmla="*/ 49 h 99"/>
                    <a:gd name="T14" fmla="*/ 22 w 69"/>
                    <a:gd name="T15" fmla="*/ 67 h 99"/>
                    <a:gd name="T16" fmla="*/ 27 w 69"/>
                    <a:gd name="T17" fmla="*/ 78 h 99"/>
                    <a:gd name="T18" fmla="*/ 34 w 69"/>
                    <a:gd name="T19" fmla="*/ 83 h 99"/>
                    <a:gd name="T20" fmla="*/ 45 w 69"/>
                    <a:gd name="T21" fmla="*/ 85 h 99"/>
                    <a:gd name="T22" fmla="*/ 57 w 69"/>
                    <a:gd name="T23" fmla="*/ 84 h 99"/>
                    <a:gd name="T24" fmla="*/ 68 w 69"/>
                    <a:gd name="T25" fmla="*/ 82 h 99"/>
                    <a:gd name="T26" fmla="*/ 69 w 69"/>
                    <a:gd name="T27" fmla="*/ 96 h 99"/>
                    <a:gd name="T28" fmla="*/ 58 w 69"/>
                    <a:gd name="T29" fmla="*/ 98 h 99"/>
                    <a:gd name="T30" fmla="*/ 44 w 69"/>
                    <a:gd name="T31" fmla="*/ 99 h 99"/>
                    <a:gd name="T32" fmla="*/ 25 w 69"/>
                    <a:gd name="T33" fmla="*/ 97 h 99"/>
                    <a:gd name="T34" fmla="*/ 11 w 69"/>
                    <a:gd name="T35" fmla="*/ 89 h 99"/>
                    <a:gd name="T36" fmla="*/ 3 w 69"/>
                    <a:gd name="T37" fmla="*/ 73 h 99"/>
                    <a:gd name="T38" fmla="*/ 0 w 69"/>
                    <a:gd name="T39" fmla="*/ 49 h 99"/>
                    <a:gd name="T40" fmla="*/ 3 w 69"/>
                    <a:gd name="T41" fmla="*/ 26 h 99"/>
                    <a:gd name="T42" fmla="*/ 11 w 69"/>
                    <a:gd name="T43" fmla="*/ 11 h 99"/>
                    <a:gd name="T44" fmla="*/ 25 w 69"/>
                    <a:gd name="T45" fmla="*/ 3 h 99"/>
                    <a:gd name="T46" fmla="*/ 45 w 69"/>
                    <a:gd name="T47" fmla="*/ 0 h 99"/>
                    <a:gd name="T48" fmla="*/ 58 w 69"/>
                    <a:gd name="T49" fmla="*/ 1 h 99"/>
                    <a:gd name="T50" fmla="*/ 69 w 69"/>
                    <a:gd name="T51" fmla="*/ 3 h 99"/>
                    <a:gd name="T52" fmla="*/ 67 w 69"/>
                    <a:gd name="T53" fmla="*/ 18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9" h="99">
                      <a:moveTo>
                        <a:pt x="67" y="18"/>
                      </a:moveTo>
                      <a:cubicBezTo>
                        <a:pt x="64" y="17"/>
                        <a:pt x="60" y="16"/>
                        <a:pt x="56" y="15"/>
                      </a:cubicBezTo>
                      <a:cubicBezTo>
                        <a:pt x="52" y="15"/>
                        <a:pt x="48" y="15"/>
                        <a:pt x="44" y="15"/>
                      </a:cubicBezTo>
                      <a:cubicBezTo>
                        <a:pt x="40" y="15"/>
                        <a:pt x="36" y="15"/>
                        <a:pt x="34" y="16"/>
                      </a:cubicBezTo>
                      <a:cubicBezTo>
                        <a:pt x="31" y="18"/>
                        <a:pt x="28" y="20"/>
                        <a:pt x="26" y="22"/>
                      </a:cubicBezTo>
                      <a:cubicBezTo>
                        <a:pt x="24" y="25"/>
                        <a:pt x="23" y="29"/>
                        <a:pt x="22" y="33"/>
                      </a:cubicBezTo>
                      <a:cubicBezTo>
                        <a:pt x="21" y="37"/>
                        <a:pt x="21" y="43"/>
                        <a:pt x="21" y="49"/>
                      </a:cubicBezTo>
                      <a:cubicBezTo>
                        <a:pt x="21" y="56"/>
                        <a:pt x="21" y="62"/>
                        <a:pt x="22" y="67"/>
                      </a:cubicBezTo>
                      <a:cubicBezTo>
                        <a:pt x="23" y="71"/>
                        <a:pt x="25" y="75"/>
                        <a:pt x="27" y="78"/>
                      </a:cubicBezTo>
                      <a:cubicBezTo>
                        <a:pt x="29" y="80"/>
                        <a:pt x="31" y="82"/>
                        <a:pt x="34" y="83"/>
                      </a:cubicBezTo>
                      <a:cubicBezTo>
                        <a:pt x="37" y="84"/>
                        <a:pt x="41" y="85"/>
                        <a:pt x="45" y="85"/>
                      </a:cubicBezTo>
                      <a:cubicBezTo>
                        <a:pt x="49" y="85"/>
                        <a:pt x="53" y="84"/>
                        <a:pt x="57" y="84"/>
                      </a:cubicBezTo>
                      <a:cubicBezTo>
                        <a:pt x="61" y="83"/>
                        <a:pt x="64" y="82"/>
                        <a:pt x="68" y="82"/>
                      </a:cubicBezTo>
                      <a:cubicBezTo>
                        <a:pt x="69" y="96"/>
                        <a:pt x="69" y="96"/>
                        <a:pt x="69" y="96"/>
                      </a:cubicBezTo>
                      <a:cubicBezTo>
                        <a:pt x="66" y="97"/>
                        <a:pt x="62" y="98"/>
                        <a:pt x="58" y="98"/>
                      </a:cubicBezTo>
                      <a:cubicBezTo>
                        <a:pt x="53" y="99"/>
                        <a:pt x="49" y="99"/>
                        <a:pt x="44" y="99"/>
                      </a:cubicBezTo>
                      <a:cubicBezTo>
                        <a:pt x="37" y="99"/>
                        <a:pt x="31" y="98"/>
                        <a:pt x="25" y="97"/>
                      </a:cubicBezTo>
                      <a:cubicBezTo>
                        <a:pt x="20" y="95"/>
                        <a:pt x="15" y="92"/>
                        <a:pt x="11" y="89"/>
                      </a:cubicBezTo>
                      <a:cubicBezTo>
                        <a:pt x="8" y="85"/>
                        <a:pt x="5" y="80"/>
                        <a:pt x="3" y="73"/>
                      </a:cubicBezTo>
                      <a:cubicBezTo>
                        <a:pt x="1" y="67"/>
                        <a:pt x="0" y="59"/>
                        <a:pt x="0" y="49"/>
                      </a:cubicBezTo>
                      <a:cubicBezTo>
                        <a:pt x="0" y="40"/>
                        <a:pt x="1" y="33"/>
                        <a:pt x="3" y="26"/>
                      </a:cubicBezTo>
                      <a:cubicBezTo>
                        <a:pt x="5" y="20"/>
                        <a:pt x="7" y="15"/>
                        <a:pt x="11" y="11"/>
                      </a:cubicBezTo>
                      <a:cubicBezTo>
                        <a:pt x="15" y="7"/>
                        <a:pt x="20" y="4"/>
                        <a:pt x="25" y="3"/>
                      </a:cubicBezTo>
                      <a:cubicBezTo>
                        <a:pt x="31" y="1"/>
                        <a:pt x="38" y="0"/>
                        <a:pt x="45" y="0"/>
                      </a:cubicBezTo>
                      <a:cubicBezTo>
                        <a:pt x="49" y="0"/>
                        <a:pt x="53" y="1"/>
                        <a:pt x="58" y="1"/>
                      </a:cubicBezTo>
                      <a:cubicBezTo>
                        <a:pt x="62" y="2"/>
                        <a:pt x="66" y="2"/>
                        <a:pt x="69" y="3"/>
                      </a:cubicBezTo>
                      <a:lnTo>
                        <a:pt x="67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127"/>
                <p:cNvSpPr>
                  <a:spLocks noEditPoints="1"/>
                </p:cNvSpPr>
                <p:nvPr/>
              </p:nvSpPr>
              <p:spPr bwMode="auto">
                <a:xfrm>
                  <a:off x="6118226" y="5097463"/>
                  <a:ext cx="174625" cy="228600"/>
                </a:xfrm>
                <a:custGeom>
                  <a:avLst/>
                  <a:gdLst>
                    <a:gd name="T0" fmla="*/ 19 w 75"/>
                    <a:gd name="T1" fmla="*/ 98 h 98"/>
                    <a:gd name="T2" fmla="*/ 0 w 75"/>
                    <a:gd name="T3" fmla="*/ 98 h 98"/>
                    <a:gd name="T4" fmla="*/ 0 w 75"/>
                    <a:gd name="T5" fmla="*/ 35 h 98"/>
                    <a:gd name="T6" fmla="*/ 2 w 75"/>
                    <a:gd name="T7" fmla="*/ 21 h 98"/>
                    <a:gd name="T8" fmla="*/ 8 w 75"/>
                    <a:gd name="T9" fmla="*/ 10 h 98"/>
                    <a:gd name="T10" fmla="*/ 20 w 75"/>
                    <a:gd name="T11" fmla="*/ 3 h 98"/>
                    <a:gd name="T12" fmla="*/ 37 w 75"/>
                    <a:gd name="T13" fmla="*/ 0 h 98"/>
                    <a:gd name="T14" fmla="*/ 55 w 75"/>
                    <a:gd name="T15" fmla="*/ 3 h 98"/>
                    <a:gd name="T16" fmla="*/ 67 w 75"/>
                    <a:gd name="T17" fmla="*/ 10 h 98"/>
                    <a:gd name="T18" fmla="*/ 73 w 75"/>
                    <a:gd name="T19" fmla="*/ 21 h 98"/>
                    <a:gd name="T20" fmla="*/ 75 w 75"/>
                    <a:gd name="T21" fmla="*/ 35 h 98"/>
                    <a:gd name="T22" fmla="*/ 75 w 75"/>
                    <a:gd name="T23" fmla="*/ 98 h 98"/>
                    <a:gd name="T24" fmla="*/ 55 w 75"/>
                    <a:gd name="T25" fmla="*/ 98 h 98"/>
                    <a:gd name="T26" fmla="*/ 55 w 75"/>
                    <a:gd name="T27" fmla="*/ 64 h 98"/>
                    <a:gd name="T28" fmla="*/ 19 w 75"/>
                    <a:gd name="T29" fmla="*/ 64 h 98"/>
                    <a:gd name="T30" fmla="*/ 19 w 75"/>
                    <a:gd name="T31" fmla="*/ 98 h 98"/>
                    <a:gd name="T32" fmla="*/ 55 w 75"/>
                    <a:gd name="T33" fmla="*/ 50 h 98"/>
                    <a:gd name="T34" fmla="*/ 55 w 75"/>
                    <a:gd name="T35" fmla="*/ 34 h 98"/>
                    <a:gd name="T36" fmla="*/ 51 w 75"/>
                    <a:gd name="T37" fmla="*/ 20 h 98"/>
                    <a:gd name="T38" fmla="*/ 37 w 75"/>
                    <a:gd name="T39" fmla="*/ 15 h 98"/>
                    <a:gd name="T40" fmla="*/ 23 w 75"/>
                    <a:gd name="T41" fmla="*/ 20 h 98"/>
                    <a:gd name="T42" fmla="*/ 19 w 75"/>
                    <a:gd name="T43" fmla="*/ 34 h 98"/>
                    <a:gd name="T44" fmla="*/ 19 w 75"/>
                    <a:gd name="T45" fmla="*/ 50 h 98"/>
                    <a:gd name="T46" fmla="*/ 55 w 75"/>
                    <a:gd name="T47" fmla="*/ 5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5" h="98">
                      <a:moveTo>
                        <a:pt x="19" y="98"/>
                      </a:move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0"/>
                        <a:pt x="0" y="25"/>
                        <a:pt x="2" y="21"/>
                      </a:cubicBezTo>
                      <a:cubicBezTo>
                        <a:pt x="3" y="17"/>
                        <a:pt x="5" y="13"/>
                        <a:pt x="8" y="10"/>
                      </a:cubicBezTo>
                      <a:cubicBezTo>
                        <a:pt x="11" y="7"/>
                        <a:pt x="15" y="4"/>
                        <a:pt x="20" y="3"/>
                      </a:cubicBezTo>
                      <a:cubicBezTo>
                        <a:pt x="25" y="1"/>
                        <a:pt x="31" y="0"/>
                        <a:pt x="37" y="0"/>
                      </a:cubicBezTo>
                      <a:cubicBezTo>
                        <a:pt x="44" y="0"/>
                        <a:pt x="50" y="1"/>
                        <a:pt x="55" y="3"/>
                      </a:cubicBezTo>
                      <a:cubicBezTo>
                        <a:pt x="60" y="4"/>
                        <a:pt x="64" y="7"/>
                        <a:pt x="67" y="10"/>
                      </a:cubicBezTo>
                      <a:cubicBezTo>
                        <a:pt x="70" y="13"/>
                        <a:pt x="72" y="17"/>
                        <a:pt x="73" y="21"/>
                      </a:cubicBezTo>
                      <a:cubicBezTo>
                        <a:pt x="75" y="25"/>
                        <a:pt x="75" y="30"/>
                        <a:pt x="75" y="35"/>
                      </a:cubicBezTo>
                      <a:cubicBezTo>
                        <a:pt x="75" y="98"/>
                        <a:pt x="75" y="98"/>
                        <a:pt x="75" y="98"/>
                      </a:cubicBezTo>
                      <a:cubicBezTo>
                        <a:pt x="55" y="98"/>
                        <a:pt x="55" y="98"/>
                        <a:pt x="55" y="98"/>
                      </a:cubicBezTo>
                      <a:cubicBezTo>
                        <a:pt x="55" y="64"/>
                        <a:pt x="55" y="64"/>
                        <a:pt x="55" y="64"/>
                      </a:cubicBezTo>
                      <a:cubicBezTo>
                        <a:pt x="19" y="64"/>
                        <a:pt x="19" y="64"/>
                        <a:pt x="19" y="64"/>
                      </a:cubicBezTo>
                      <a:lnTo>
                        <a:pt x="19" y="98"/>
                      </a:lnTo>
                      <a:close/>
                      <a:moveTo>
                        <a:pt x="55" y="50"/>
                      </a:moveTo>
                      <a:cubicBezTo>
                        <a:pt x="55" y="34"/>
                        <a:pt x="55" y="34"/>
                        <a:pt x="55" y="34"/>
                      </a:cubicBezTo>
                      <a:cubicBezTo>
                        <a:pt x="55" y="28"/>
                        <a:pt x="54" y="24"/>
                        <a:pt x="51" y="20"/>
                      </a:cubicBezTo>
                      <a:cubicBezTo>
                        <a:pt x="49" y="16"/>
                        <a:pt x="44" y="15"/>
                        <a:pt x="37" y="15"/>
                      </a:cubicBezTo>
                      <a:cubicBezTo>
                        <a:pt x="31" y="15"/>
                        <a:pt x="26" y="16"/>
                        <a:pt x="23" y="20"/>
                      </a:cubicBezTo>
                      <a:cubicBezTo>
                        <a:pt x="21" y="24"/>
                        <a:pt x="19" y="28"/>
                        <a:pt x="19" y="34"/>
                      </a:cubicBezTo>
                      <a:cubicBezTo>
                        <a:pt x="19" y="50"/>
                        <a:pt x="19" y="50"/>
                        <a:pt x="19" y="50"/>
                      </a:cubicBezTo>
                      <a:lnTo>
                        <a:pt x="55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128"/>
                <p:cNvSpPr>
                  <a:spLocks/>
                </p:cNvSpPr>
                <p:nvPr/>
              </p:nvSpPr>
              <p:spPr bwMode="auto">
                <a:xfrm>
                  <a:off x="6313488" y="5102225"/>
                  <a:ext cx="187325" cy="223837"/>
                </a:xfrm>
                <a:custGeom>
                  <a:avLst/>
                  <a:gdLst>
                    <a:gd name="T0" fmla="*/ 118 w 118"/>
                    <a:gd name="T1" fmla="*/ 0 h 141"/>
                    <a:gd name="T2" fmla="*/ 118 w 118"/>
                    <a:gd name="T3" fmla="*/ 21 h 141"/>
                    <a:gd name="T4" fmla="*/ 74 w 118"/>
                    <a:gd name="T5" fmla="*/ 21 h 141"/>
                    <a:gd name="T6" fmla="*/ 74 w 118"/>
                    <a:gd name="T7" fmla="*/ 141 h 141"/>
                    <a:gd name="T8" fmla="*/ 44 w 118"/>
                    <a:gd name="T9" fmla="*/ 141 h 141"/>
                    <a:gd name="T10" fmla="*/ 44 w 118"/>
                    <a:gd name="T11" fmla="*/ 21 h 141"/>
                    <a:gd name="T12" fmla="*/ 0 w 118"/>
                    <a:gd name="T13" fmla="*/ 21 h 141"/>
                    <a:gd name="T14" fmla="*/ 0 w 118"/>
                    <a:gd name="T15" fmla="*/ 0 h 141"/>
                    <a:gd name="T16" fmla="*/ 118 w 118"/>
                    <a:gd name="T17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141">
                      <a:moveTo>
                        <a:pt x="118" y="0"/>
                      </a:moveTo>
                      <a:lnTo>
                        <a:pt x="118" y="21"/>
                      </a:lnTo>
                      <a:lnTo>
                        <a:pt x="74" y="21"/>
                      </a:lnTo>
                      <a:lnTo>
                        <a:pt x="74" y="141"/>
                      </a:lnTo>
                      <a:lnTo>
                        <a:pt x="44" y="141"/>
                      </a:lnTo>
                      <a:lnTo>
                        <a:pt x="44" y="21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535738" y="5102225"/>
                  <a:ext cx="46038" cy="2238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130"/>
                <p:cNvSpPr>
                  <a:spLocks noEditPoints="1"/>
                </p:cNvSpPr>
                <p:nvPr/>
              </p:nvSpPr>
              <p:spPr bwMode="auto">
                <a:xfrm>
                  <a:off x="6637338" y="5097463"/>
                  <a:ext cx="177800" cy="228600"/>
                </a:xfrm>
                <a:custGeom>
                  <a:avLst/>
                  <a:gdLst>
                    <a:gd name="T0" fmla="*/ 19 w 76"/>
                    <a:gd name="T1" fmla="*/ 98 h 98"/>
                    <a:gd name="T2" fmla="*/ 0 w 76"/>
                    <a:gd name="T3" fmla="*/ 98 h 98"/>
                    <a:gd name="T4" fmla="*/ 0 w 76"/>
                    <a:gd name="T5" fmla="*/ 35 h 98"/>
                    <a:gd name="T6" fmla="*/ 2 w 76"/>
                    <a:gd name="T7" fmla="*/ 21 h 98"/>
                    <a:gd name="T8" fmla="*/ 9 w 76"/>
                    <a:gd name="T9" fmla="*/ 10 h 98"/>
                    <a:gd name="T10" fmla="*/ 20 w 76"/>
                    <a:gd name="T11" fmla="*/ 3 h 98"/>
                    <a:gd name="T12" fmla="*/ 38 w 76"/>
                    <a:gd name="T13" fmla="*/ 0 h 98"/>
                    <a:gd name="T14" fmla="*/ 55 w 76"/>
                    <a:gd name="T15" fmla="*/ 3 h 98"/>
                    <a:gd name="T16" fmla="*/ 67 w 76"/>
                    <a:gd name="T17" fmla="*/ 10 h 98"/>
                    <a:gd name="T18" fmla="*/ 74 w 76"/>
                    <a:gd name="T19" fmla="*/ 21 h 98"/>
                    <a:gd name="T20" fmla="*/ 76 w 76"/>
                    <a:gd name="T21" fmla="*/ 35 h 98"/>
                    <a:gd name="T22" fmla="*/ 76 w 76"/>
                    <a:gd name="T23" fmla="*/ 98 h 98"/>
                    <a:gd name="T24" fmla="*/ 56 w 76"/>
                    <a:gd name="T25" fmla="*/ 98 h 98"/>
                    <a:gd name="T26" fmla="*/ 56 w 76"/>
                    <a:gd name="T27" fmla="*/ 64 h 98"/>
                    <a:gd name="T28" fmla="*/ 19 w 76"/>
                    <a:gd name="T29" fmla="*/ 64 h 98"/>
                    <a:gd name="T30" fmla="*/ 19 w 76"/>
                    <a:gd name="T31" fmla="*/ 98 h 98"/>
                    <a:gd name="T32" fmla="*/ 56 w 76"/>
                    <a:gd name="T33" fmla="*/ 50 h 98"/>
                    <a:gd name="T34" fmla="*/ 56 w 76"/>
                    <a:gd name="T35" fmla="*/ 34 h 98"/>
                    <a:gd name="T36" fmla="*/ 52 w 76"/>
                    <a:gd name="T37" fmla="*/ 20 h 98"/>
                    <a:gd name="T38" fmla="*/ 38 w 76"/>
                    <a:gd name="T39" fmla="*/ 15 h 98"/>
                    <a:gd name="T40" fmla="*/ 23 w 76"/>
                    <a:gd name="T41" fmla="*/ 20 h 98"/>
                    <a:gd name="T42" fmla="*/ 19 w 76"/>
                    <a:gd name="T43" fmla="*/ 34 h 98"/>
                    <a:gd name="T44" fmla="*/ 19 w 76"/>
                    <a:gd name="T45" fmla="*/ 50 h 98"/>
                    <a:gd name="T46" fmla="*/ 56 w 76"/>
                    <a:gd name="T47" fmla="*/ 5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6" h="98">
                      <a:moveTo>
                        <a:pt x="19" y="98"/>
                      </a:move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0"/>
                        <a:pt x="0" y="25"/>
                        <a:pt x="2" y="21"/>
                      </a:cubicBezTo>
                      <a:cubicBezTo>
                        <a:pt x="3" y="17"/>
                        <a:pt x="5" y="13"/>
                        <a:pt x="9" y="10"/>
                      </a:cubicBezTo>
                      <a:cubicBezTo>
                        <a:pt x="12" y="7"/>
                        <a:pt x="15" y="4"/>
                        <a:pt x="20" y="3"/>
                      </a:cubicBezTo>
                      <a:cubicBezTo>
                        <a:pt x="25" y="1"/>
                        <a:pt x="31" y="0"/>
                        <a:pt x="38" y="0"/>
                      </a:cubicBezTo>
                      <a:cubicBezTo>
                        <a:pt x="44" y="0"/>
                        <a:pt x="50" y="1"/>
                        <a:pt x="55" y="3"/>
                      </a:cubicBezTo>
                      <a:cubicBezTo>
                        <a:pt x="60" y="4"/>
                        <a:pt x="64" y="7"/>
                        <a:pt x="67" y="10"/>
                      </a:cubicBezTo>
                      <a:cubicBezTo>
                        <a:pt x="70" y="13"/>
                        <a:pt x="72" y="17"/>
                        <a:pt x="74" y="21"/>
                      </a:cubicBezTo>
                      <a:cubicBezTo>
                        <a:pt x="75" y="25"/>
                        <a:pt x="76" y="30"/>
                        <a:pt x="76" y="35"/>
                      </a:cubicBezTo>
                      <a:cubicBezTo>
                        <a:pt x="76" y="98"/>
                        <a:pt x="76" y="98"/>
                        <a:pt x="76" y="98"/>
                      </a:cubicBezTo>
                      <a:cubicBezTo>
                        <a:pt x="56" y="98"/>
                        <a:pt x="56" y="98"/>
                        <a:pt x="56" y="98"/>
                      </a:cubicBezTo>
                      <a:cubicBezTo>
                        <a:pt x="56" y="64"/>
                        <a:pt x="56" y="64"/>
                        <a:pt x="56" y="64"/>
                      </a:cubicBezTo>
                      <a:cubicBezTo>
                        <a:pt x="19" y="64"/>
                        <a:pt x="19" y="64"/>
                        <a:pt x="19" y="64"/>
                      </a:cubicBezTo>
                      <a:lnTo>
                        <a:pt x="19" y="98"/>
                      </a:lnTo>
                      <a:close/>
                      <a:moveTo>
                        <a:pt x="56" y="50"/>
                      </a:moveTo>
                      <a:cubicBezTo>
                        <a:pt x="56" y="34"/>
                        <a:pt x="56" y="34"/>
                        <a:pt x="56" y="34"/>
                      </a:cubicBezTo>
                      <a:cubicBezTo>
                        <a:pt x="56" y="28"/>
                        <a:pt x="54" y="24"/>
                        <a:pt x="52" y="20"/>
                      </a:cubicBezTo>
                      <a:cubicBezTo>
                        <a:pt x="49" y="16"/>
                        <a:pt x="44" y="15"/>
                        <a:pt x="38" y="15"/>
                      </a:cubicBezTo>
                      <a:cubicBezTo>
                        <a:pt x="31" y="15"/>
                        <a:pt x="26" y="16"/>
                        <a:pt x="23" y="20"/>
                      </a:cubicBezTo>
                      <a:cubicBezTo>
                        <a:pt x="21" y="24"/>
                        <a:pt x="19" y="28"/>
                        <a:pt x="19" y="34"/>
                      </a:cubicBezTo>
                      <a:cubicBezTo>
                        <a:pt x="19" y="50"/>
                        <a:pt x="19" y="50"/>
                        <a:pt x="19" y="50"/>
                      </a:cubicBezTo>
                      <a:lnTo>
                        <a:pt x="5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>
              <a:off x="4459428" y="5056449"/>
              <a:ext cx="1766888" cy="1243014"/>
              <a:chOff x="4410075" y="4291012"/>
              <a:chExt cx="1766888" cy="1243014"/>
            </a:xfrm>
          </p:grpSpPr>
          <p:sp>
            <p:nvSpPr>
              <p:cNvPr id="51" name="Freeform 6"/>
              <p:cNvSpPr>
                <a:spLocks/>
              </p:cNvSpPr>
              <p:nvPr/>
            </p:nvSpPr>
            <p:spPr bwMode="auto">
              <a:xfrm>
                <a:off x="4467225" y="5030788"/>
                <a:ext cx="1709738" cy="503238"/>
              </a:xfrm>
              <a:custGeom>
                <a:avLst/>
                <a:gdLst>
                  <a:gd name="T0" fmla="*/ 0 w 1077"/>
                  <a:gd name="T1" fmla="*/ 41 h 317"/>
                  <a:gd name="T2" fmla="*/ 2 w 1077"/>
                  <a:gd name="T3" fmla="*/ 55 h 317"/>
                  <a:gd name="T4" fmla="*/ 766 w 1077"/>
                  <a:gd name="T5" fmla="*/ 317 h 317"/>
                  <a:gd name="T6" fmla="*/ 1076 w 1077"/>
                  <a:gd name="T7" fmla="*/ 19 h 317"/>
                  <a:gd name="T8" fmla="*/ 1077 w 1077"/>
                  <a:gd name="T9" fmla="*/ 0 h 317"/>
                  <a:gd name="T10" fmla="*/ 0 w 1077"/>
                  <a:gd name="T11" fmla="*/ 4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7" h="317">
                    <a:moveTo>
                      <a:pt x="0" y="41"/>
                    </a:moveTo>
                    <a:lnTo>
                      <a:pt x="2" y="55"/>
                    </a:lnTo>
                    <a:lnTo>
                      <a:pt x="766" y="317"/>
                    </a:lnTo>
                    <a:lnTo>
                      <a:pt x="1076" y="19"/>
                    </a:lnTo>
                    <a:lnTo>
                      <a:pt x="1077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300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4467225" y="5030788"/>
                <a:ext cx="1709738" cy="503238"/>
              </a:xfrm>
              <a:custGeom>
                <a:avLst/>
                <a:gdLst>
                  <a:gd name="T0" fmla="*/ 0 w 1077"/>
                  <a:gd name="T1" fmla="*/ 41 h 317"/>
                  <a:gd name="T2" fmla="*/ 2 w 1077"/>
                  <a:gd name="T3" fmla="*/ 55 h 317"/>
                  <a:gd name="T4" fmla="*/ 766 w 1077"/>
                  <a:gd name="T5" fmla="*/ 317 h 317"/>
                  <a:gd name="T6" fmla="*/ 1076 w 1077"/>
                  <a:gd name="T7" fmla="*/ 19 h 317"/>
                  <a:gd name="T8" fmla="*/ 1077 w 1077"/>
                  <a:gd name="T9" fmla="*/ 0 h 317"/>
                  <a:gd name="T10" fmla="*/ 0 w 1077"/>
                  <a:gd name="T11" fmla="*/ 4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7" h="317">
                    <a:moveTo>
                      <a:pt x="0" y="41"/>
                    </a:moveTo>
                    <a:lnTo>
                      <a:pt x="2" y="55"/>
                    </a:lnTo>
                    <a:lnTo>
                      <a:pt x="766" y="317"/>
                    </a:lnTo>
                    <a:lnTo>
                      <a:pt x="1076" y="19"/>
                    </a:lnTo>
                    <a:lnTo>
                      <a:pt x="1077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300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8"/>
              <p:cNvSpPr>
                <a:spLocks/>
              </p:cNvSpPr>
              <p:nvPr/>
            </p:nvSpPr>
            <p:spPr bwMode="auto">
              <a:xfrm>
                <a:off x="4467225" y="4721225"/>
                <a:ext cx="1709738" cy="781050"/>
              </a:xfrm>
              <a:custGeom>
                <a:avLst/>
                <a:gdLst>
                  <a:gd name="T0" fmla="*/ 363 w 1077"/>
                  <a:gd name="T1" fmla="*/ 0 h 492"/>
                  <a:gd name="T2" fmla="*/ 0 w 1077"/>
                  <a:gd name="T3" fmla="*/ 236 h 492"/>
                  <a:gd name="T4" fmla="*/ 766 w 1077"/>
                  <a:gd name="T5" fmla="*/ 492 h 492"/>
                  <a:gd name="T6" fmla="*/ 1077 w 1077"/>
                  <a:gd name="T7" fmla="*/ 195 h 492"/>
                  <a:gd name="T8" fmla="*/ 363 w 1077"/>
                  <a:gd name="T9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7" h="492">
                    <a:moveTo>
                      <a:pt x="363" y="0"/>
                    </a:moveTo>
                    <a:lnTo>
                      <a:pt x="0" y="236"/>
                    </a:lnTo>
                    <a:lnTo>
                      <a:pt x="766" y="492"/>
                    </a:lnTo>
                    <a:lnTo>
                      <a:pt x="1077" y="195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2D6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4467225" y="4721225"/>
                <a:ext cx="1709738" cy="781050"/>
              </a:xfrm>
              <a:custGeom>
                <a:avLst/>
                <a:gdLst>
                  <a:gd name="T0" fmla="*/ 363 w 1077"/>
                  <a:gd name="T1" fmla="*/ 0 h 492"/>
                  <a:gd name="T2" fmla="*/ 0 w 1077"/>
                  <a:gd name="T3" fmla="*/ 236 h 492"/>
                  <a:gd name="T4" fmla="*/ 766 w 1077"/>
                  <a:gd name="T5" fmla="*/ 492 h 492"/>
                  <a:gd name="T6" fmla="*/ 1077 w 1077"/>
                  <a:gd name="T7" fmla="*/ 195 h 492"/>
                  <a:gd name="T8" fmla="*/ 363 w 1077"/>
                  <a:gd name="T9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7" h="492">
                    <a:moveTo>
                      <a:pt x="363" y="0"/>
                    </a:moveTo>
                    <a:lnTo>
                      <a:pt x="0" y="236"/>
                    </a:lnTo>
                    <a:lnTo>
                      <a:pt x="766" y="492"/>
                    </a:lnTo>
                    <a:lnTo>
                      <a:pt x="1077" y="195"/>
                    </a:lnTo>
                    <a:lnTo>
                      <a:pt x="36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4933950" y="4848225"/>
                <a:ext cx="987425" cy="471488"/>
              </a:xfrm>
              <a:custGeom>
                <a:avLst/>
                <a:gdLst>
                  <a:gd name="T0" fmla="*/ 10 w 622"/>
                  <a:gd name="T1" fmla="*/ 56 h 297"/>
                  <a:gd name="T2" fmla="*/ 154 w 622"/>
                  <a:gd name="T3" fmla="*/ 101 h 297"/>
                  <a:gd name="T4" fmla="*/ 181 w 622"/>
                  <a:gd name="T5" fmla="*/ 79 h 297"/>
                  <a:gd name="T6" fmla="*/ 237 w 622"/>
                  <a:gd name="T7" fmla="*/ 97 h 297"/>
                  <a:gd name="T8" fmla="*/ 211 w 622"/>
                  <a:gd name="T9" fmla="*/ 119 h 297"/>
                  <a:gd name="T10" fmla="*/ 272 w 622"/>
                  <a:gd name="T11" fmla="*/ 138 h 297"/>
                  <a:gd name="T12" fmla="*/ 254 w 622"/>
                  <a:gd name="T13" fmla="*/ 153 h 297"/>
                  <a:gd name="T14" fmla="*/ 202 w 622"/>
                  <a:gd name="T15" fmla="*/ 137 h 297"/>
                  <a:gd name="T16" fmla="*/ 180 w 622"/>
                  <a:gd name="T17" fmla="*/ 130 h 297"/>
                  <a:gd name="T18" fmla="*/ 172 w 622"/>
                  <a:gd name="T19" fmla="*/ 128 h 297"/>
                  <a:gd name="T20" fmla="*/ 141 w 622"/>
                  <a:gd name="T21" fmla="*/ 154 h 297"/>
                  <a:gd name="T22" fmla="*/ 66 w 622"/>
                  <a:gd name="T23" fmla="*/ 131 h 297"/>
                  <a:gd name="T24" fmla="*/ 0 w 622"/>
                  <a:gd name="T25" fmla="*/ 185 h 297"/>
                  <a:gd name="T26" fmla="*/ 144 w 622"/>
                  <a:gd name="T27" fmla="*/ 231 h 297"/>
                  <a:gd name="T28" fmla="*/ 210 w 622"/>
                  <a:gd name="T29" fmla="*/ 176 h 297"/>
                  <a:gd name="T30" fmla="*/ 170 w 622"/>
                  <a:gd name="T31" fmla="*/ 163 h 297"/>
                  <a:gd name="T32" fmla="*/ 188 w 622"/>
                  <a:gd name="T33" fmla="*/ 149 h 297"/>
                  <a:gd name="T34" fmla="*/ 327 w 622"/>
                  <a:gd name="T35" fmla="*/ 192 h 297"/>
                  <a:gd name="T36" fmla="*/ 309 w 622"/>
                  <a:gd name="T37" fmla="*/ 207 h 297"/>
                  <a:gd name="T38" fmla="*/ 275 w 622"/>
                  <a:gd name="T39" fmla="*/ 196 h 297"/>
                  <a:gd name="T40" fmla="*/ 209 w 622"/>
                  <a:gd name="T41" fmla="*/ 251 h 297"/>
                  <a:gd name="T42" fmla="*/ 352 w 622"/>
                  <a:gd name="T43" fmla="*/ 297 h 297"/>
                  <a:gd name="T44" fmla="*/ 418 w 622"/>
                  <a:gd name="T45" fmla="*/ 242 h 297"/>
                  <a:gd name="T46" fmla="*/ 339 w 622"/>
                  <a:gd name="T47" fmla="*/ 216 h 297"/>
                  <a:gd name="T48" fmla="*/ 370 w 622"/>
                  <a:gd name="T49" fmla="*/ 189 h 297"/>
                  <a:gd name="T50" fmla="*/ 360 w 622"/>
                  <a:gd name="T51" fmla="*/ 186 h 297"/>
                  <a:gd name="T52" fmla="*/ 341 w 622"/>
                  <a:gd name="T53" fmla="*/ 180 h 297"/>
                  <a:gd name="T54" fmla="*/ 283 w 622"/>
                  <a:gd name="T55" fmla="*/ 162 h 297"/>
                  <a:gd name="T56" fmla="*/ 301 w 622"/>
                  <a:gd name="T57" fmla="*/ 147 h 297"/>
                  <a:gd name="T58" fmla="*/ 356 w 622"/>
                  <a:gd name="T59" fmla="*/ 164 h 297"/>
                  <a:gd name="T60" fmla="*/ 382 w 622"/>
                  <a:gd name="T61" fmla="*/ 142 h 297"/>
                  <a:gd name="T62" fmla="*/ 437 w 622"/>
                  <a:gd name="T63" fmla="*/ 160 h 297"/>
                  <a:gd name="T64" fmla="*/ 411 w 622"/>
                  <a:gd name="T65" fmla="*/ 182 h 297"/>
                  <a:gd name="T66" fmla="*/ 556 w 622"/>
                  <a:gd name="T67" fmla="*/ 227 h 297"/>
                  <a:gd name="T68" fmla="*/ 622 w 622"/>
                  <a:gd name="T69" fmla="*/ 173 h 297"/>
                  <a:gd name="T70" fmla="*/ 477 w 622"/>
                  <a:gd name="T71" fmla="*/ 126 h 297"/>
                  <a:gd name="T72" fmla="*/ 451 w 622"/>
                  <a:gd name="T73" fmla="*/ 149 h 297"/>
                  <a:gd name="T74" fmla="*/ 395 w 622"/>
                  <a:gd name="T75" fmla="*/ 131 h 297"/>
                  <a:gd name="T76" fmla="*/ 422 w 622"/>
                  <a:gd name="T77" fmla="*/ 110 h 297"/>
                  <a:gd name="T78" fmla="*/ 277 w 622"/>
                  <a:gd name="T79" fmla="*/ 63 h 297"/>
                  <a:gd name="T80" fmla="*/ 251 w 622"/>
                  <a:gd name="T81" fmla="*/ 86 h 297"/>
                  <a:gd name="T82" fmla="*/ 194 w 622"/>
                  <a:gd name="T83" fmla="*/ 68 h 297"/>
                  <a:gd name="T84" fmla="*/ 220 w 622"/>
                  <a:gd name="T85" fmla="*/ 46 h 297"/>
                  <a:gd name="T86" fmla="*/ 76 w 622"/>
                  <a:gd name="T87" fmla="*/ 0 h 297"/>
                  <a:gd name="T88" fmla="*/ 10 w 622"/>
                  <a:gd name="T89" fmla="*/ 5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2" h="297">
                    <a:moveTo>
                      <a:pt x="10" y="56"/>
                    </a:moveTo>
                    <a:lnTo>
                      <a:pt x="154" y="101"/>
                    </a:lnTo>
                    <a:lnTo>
                      <a:pt x="181" y="79"/>
                    </a:lnTo>
                    <a:lnTo>
                      <a:pt x="237" y="97"/>
                    </a:lnTo>
                    <a:lnTo>
                      <a:pt x="211" y="119"/>
                    </a:lnTo>
                    <a:lnTo>
                      <a:pt x="272" y="138"/>
                    </a:lnTo>
                    <a:lnTo>
                      <a:pt x="254" y="153"/>
                    </a:lnTo>
                    <a:lnTo>
                      <a:pt x="202" y="137"/>
                    </a:lnTo>
                    <a:lnTo>
                      <a:pt x="180" y="130"/>
                    </a:lnTo>
                    <a:lnTo>
                      <a:pt x="172" y="128"/>
                    </a:lnTo>
                    <a:lnTo>
                      <a:pt x="141" y="154"/>
                    </a:lnTo>
                    <a:lnTo>
                      <a:pt x="66" y="131"/>
                    </a:lnTo>
                    <a:lnTo>
                      <a:pt x="0" y="185"/>
                    </a:lnTo>
                    <a:lnTo>
                      <a:pt x="144" y="231"/>
                    </a:lnTo>
                    <a:lnTo>
                      <a:pt x="210" y="176"/>
                    </a:lnTo>
                    <a:lnTo>
                      <a:pt x="170" y="163"/>
                    </a:lnTo>
                    <a:lnTo>
                      <a:pt x="188" y="149"/>
                    </a:lnTo>
                    <a:lnTo>
                      <a:pt x="327" y="192"/>
                    </a:lnTo>
                    <a:lnTo>
                      <a:pt x="309" y="207"/>
                    </a:lnTo>
                    <a:lnTo>
                      <a:pt x="275" y="196"/>
                    </a:lnTo>
                    <a:lnTo>
                      <a:pt x="209" y="251"/>
                    </a:lnTo>
                    <a:lnTo>
                      <a:pt x="352" y="297"/>
                    </a:lnTo>
                    <a:lnTo>
                      <a:pt x="418" y="242"/>
                    </a:lnTo>
                    <a:lnTo>
                      <a:pt x="339" y="216"/>
                    </a:lnTo>
                    <a:lnTo>
                      <a:pt x="370" y="189"/>
                    </a:lnTo>
                    <a:lnTo>
                      <a:pt x="360" y="186"/>
                    </a:lnTo>
                    <a:lnTo>
                      <a:pt x="341" y="180"/>
                    </a:lnTo>
                    <a:lnTo>
                      <a:pt x="283" y="162"/>
                    </a:lnTo>
                    <a:lnTo>
                      <a:pt x="301" y="147"/>
                    </a:lnTo>
                    <a:lnTo>
                      <a:pt x="356" y="164"/>
                    </a:lnTo>
                    <a:lnTo>
                      <a:pt x="382" y="142"/>
                    </a:lnTo>
                    <a:lnTo>
                      <a:pt x="437" y="160"/>
                    </a:lnTo>
                    <a:lnTo>
                      <a:pt x="411" y="182"/>
                    </a:lnTo>
                    <a:lnTo>
                      <a:pt x="556" y="227"/>
                    </a:lnTo>
                    <a:lnTo>
                      <a:pt x="622" y="173"/>
                    </a:lnTo>
                    <a:lnTo>
                      <a:pt x="477" y="126"/>
                    </a:lnTo>
                    <a:lnTo>
                      <a:pt x="451" y="149"/>
                    </a:lnTo>
                    <a:lnTo>
                      <a:pt x="395" y="131"/>
                    </a:lnTo>
                    <a:lnTo>
                      <a:pt x="422" y="110"/>
                    </a:lnTo>
                    <a:lnTo>
                      <a:pt x="277" y="63"/>
                    </a:lnTo>
                    <a:lnTo>
                      <a:pt x="251" y="86"/>
                    </a:lnTo>
                    <a:lnTo>
                      <a:pt x="194" y="68"/>
                    </a:lnTo>
                    <a:lnTo>
                      <a:pt x="220" y="46"/>
                    </a:lnTo>
                    <a:lnTo>
                      <a:pt x="76" y="0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11"/>
              <p:cNvSpPr>
                <a:spLocks/>
              </p:cNvSpPr>
              <p:nvPr/>
            </p:nvSpPr>
            <p:spPr bwMode="auto">
              <a:xfrm>
                <a:off x="4933950" y="4848225"/>
                <a:ext cx="987425" cy="471488"/>
              </a:xfrm>
              <a:custGeom>
                <a:avLst/>
                <a:gdLst>
                  <a:gd name="T0" fmla="*/ 10 w 622"/>
                  <a:gd name="T1" fmla="*/ 56 h 297"/>
                  <a:gd name="T2" fmla="*/ 154 w 622"/>
                  <a:gd name="T3" fmla="*/ 101 h 297"/>
                  <a:gd name="T4" fmla="*/ 181 w 622"/>
                  <a:gd name="T5" fmla="*/ 79 h 297"/>
                  <a:gd name="T6" fmla="*/ 237 w 622"/>
                  <a:gd name="T7" fmla="*/ 97 h 297"/>
                  <a:gd name="T8" fmla="*/ 211 w 622"/>
                  <a:gd name="T9" fmla="*/ 119 h 297"/>
                  <a:gd name="T10" fmla="*/ 272 w 622"/>
                  <a:gd name="T11" fmla="*/ 138 h 297"/>
                  <a:gd name="T12" fmla="*/ 254 w 622"/>
                  <a:gd name="T13" fmla="*/ 153 h 297"/>
                  <a:gd name="T14" fmla="*/ 202 w 622"/>
                  <a:gd name="T15" fmla="*/ 137 h 297"/>
                  <a:gd name="T16" fmla="*/ 180 w 622"/>
                  <a:gd name="T17" fmla="*/ 130 h 297"/>
                  <a:gd name="T18" fmla="*/ 172 w 622"/>
                  <a:gd name="T19" fmla="*/ 128 h 297"/>
                  <a:gd name="T20" fmla="*/ 141 w 622"/>
                  <a:gd name="T21" fmla="*/ 154 h 297"/>
                  <a:gd name="T22" fmla="*/ 66 w 622"/>
                  <a:gd name="T23" fmla="*/ 131 h 297"/>
                  <a:gd name="T24" fmla="*/ 0 w 622"/>
                  <a:gd name="T25" fmla="*/ 185 h 297"/>
                  <a:gd name="T26" fmla="*/ 144 w 622"/>
                  <a:gd name="T27" fmla="*/ 231 h 297"/>
                  <a:gd name="T28" fmla="*/ 210 w 622"/>
                  <a:gd name="T29" fmla="*/ 176 h 297"/>
                  <a:gd name="T30" fmla="*/ 170 w 622"/>
                  <a:gd name="T31" fmla="*/ 163 h 297"/>
                  <a:gd name="T32" fmla="*/ 188 w 622"/>
                  <a:gd name="T33" fmla="*/ 149 h 297"/>
                  <a:gd name="T34" fmla="*/ 327 w 622"/>
                  <a:gd name="T35" fmla="*/ 192 h 297"/>
                  <a:gd name="T36" fmla="*/ 309 w 622"/>
                  <a:gd name="T37" fmla="*/ 207 h 297"/>
                  <a:gd name="T38" fmla="*/ 275 w 622"/>
                  <a:gd name="T39" fmla="*/ 196 h 297"/>
                  <a:gd name="T40" fmla="*/ 209 w 622"/>
                  <a:gd name="T41" fmla="*/ 251 h 297"/>
                  <a:gd name="T42" fmla="*/ 352 w 622"/>
                  <a:gd name="T43" fmla="*/ 297 h 297"/>
                  <a:gd name="T44" fmla="*/ 418 w 622"/>
                  <a:gd name="T45" fmla="*/ 242 h 297"/>
                  <a:gd name="T46" fmla="*/ 339 w 622"/>
                  <a:gd name="T47" fmla="*/ 216 h 297"/>
                  <a:gd name="T48" fmla="*/ 370 w 622"/>
                  <a:gd name="T49" fmla="*/ 189 h 297"/>
                  <a:gd name="T50" fmla="*/ 360 w 622"/>
                  <a:gd name="T51" fmla="*/ 186 h 297"/>
                  <a:gd name="T52" fmla="*/ 341 w 622"/>
                  <a:gd name="T53" fmla="*/ 180 h 297"/>
                  <a:gd name="T54" fmla="*/ 283 w 622"/>
                  <a:gd name="T55" fmla="*/ 162 h 297"/>
                  <a:gd name="T56" fmla="*/ 301 w 622"/>
                  <a:gd name="T57" fmla="*/ 147 h 297"/>
                  <a:gd name="T58" fmla="*/ 356 w 622"/>
                  <a:gd name="T59" fmla="*/ 164 h 297"/>
                  <a:gd name="T60" fmla="*/ 382 w 622"/>
                  <a:gd name="T61" fmla="*/ 142 h 297"/>
                  <a:gd name="T62" fmla="*/ 437 w 622"/>
                  <a:gd name="T63" fmla="*/ 160 h 297"/>
                  <a:gd name="T64" fmla="*/ 411 w 622"/>
                  <a:gd name="T65" fmla="*/ 182 h 297"/>
                  <a:gd name="T66" fmla="*/ 556 w 622"/>
                  <a:gd name="T67" fmla="*/ 227 h 297"/>
                  <a:gd name="T68" fmla="*/ 622 w 622"/>
                  <a:gd name="T69" fmla="*/ 173 h 297"/>
                  <a:gd name="T70" fmla="*/ 477 w 622"/>
                  <a:gd name="T71" fmla="*/ 126 h 297"/>
                  <a:gd name="T72" fmla="*/ 451 w 622"/>
                  <a:gd name="T73" fmla="*/ 149 h 297"/>
                  <a:gd name="T74" fmla="*/ 395 w 622"/>
                  <a:gd name="T75" fmla="*/ 131 h 297"/>
                  <a:gd name="T76" fmla="*/ 422 w 622"/>
                  <a:gd name="T77" fmla="*/ 110 h 297"/>
                  <a:gd name="T78" fmla="*/ 277 w 622"/>
                  <a:gd name="T79" fmla="*/ 63 h 297"/>
                  <a:gd name="T80" fmla="*/ 251 w 622"/>
                  <a:gd name="T81" fmla="*/ 86 h 297"/>
                  <a:gd name="T82" fmla="*/ 194 w 622"/>
                  <a:gd name="T83" fmla="*/ 68 h 297"/>
                  <a:gd name="T84" fmla="*/ 220 w 622"/>
                  <a:gd name="T85" fmla="*/ 46 h 297"/>
                  <a:gd name="T86" fmla="*/ 76 w 622"/>
                  <a:gd name="T87" fmla="*/ 0 h 297"/>
                  <a:gd name="T88" fmla="*/ 10 w 622"/>
                  <a:gd name="T89" fmla="*/ 5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2" h="297">
                    <a:moveTo>
                      <a:pt x="10" y="56"/>
                    </a:moveTo>
                    <a:lnTo>
                      <a:pt x="154" y="101"/>
                    </a:lnTo>
                    <a:lnTo>
                      <a:pt x="181" y="79"/>
                    </a:lnTo>
                    <a:lnTo>
                      <a:pt x="237" y="97"/>
                    </a:lnTo>
                    <a:lnTo>
                      <a:pt x="211" y="119"/>
                    </a:lnTo>
                    <a:lnTo>
                      <a:pt x="272" y="138"/>
                    </a:lnTo>
                    <a:lnTo>
                      <a:pt x="254" y="153"/>
                    </a:lnTo>
                    <a:lnTo>
                      <a:pt x="202" y="137"/>
                    </a:lnTo>
                    <a:lnTo>
                      <a:pt x="180" y="130"/>
                    </a:lnTo>
                    <a:lnTo>
                      <a:pt x="172" y="128"/>
                    </a:lnTo>
                    <a:lnTo>
                      <a:pt x="141" y="154"/>
                    </a:lnTo>
                    <a:lnTo>
                      <a:pt x="66" y="131"/>
                    </a:lnTo>
                    <a:lnTo>
                      <a:pt x="0" y="185"/>
                    </a:lnTo>
                    <a:lnTo>
                      <a:pt x="144" y="231"/>
                    </a:lnTo>
                    <a:lnTo>
                      <a:pt x="210" y="176"/>
                    </a:lnTo>
                    <a:lnTo>
                      <a:pt x="170" y="163"/>
                    </a:lnTo>
                    <a:lnTo>
                      <a:pt x="188" y="149"/>
                    </a:lnTo>
                    <a:lnTo>
                      <a:pt x="327" y="192"/>
                    </a:lnTo>
                    <a:lnTo>
                      <a:pt x="309" y="207"/>
                    </a:lnTo>
                    <a:lnTo>
                      <a:pt x="275" y="196"/>
                    </a:lnTo>
                    <a:lnTo>
                      <a:pt x="209" y="251"/>
                    </a:lnTo>
                    <a:lnTo>
                      <a:pt x="352" y="297"/>
                    </a:lnTo>
                    <a:lnTo>
                      <a:pt x="418" y="242"/>
                    </a:lnTo>
                    <a:lnTo>
                      <a:pt x="339" y="216"/>
                    </a:lnTo>
                    <a:lnTo>
                      <a:pt x="370" y="189"/>
                    </a:lnTo>
                    <a:lnTo>
                      <a:pt x="360" y="186"/>
                    </a:lnTo>
                    <a:lnTo>
                      <a:pt x="341" y="180"/>
                    </a:lnTo>
                    <a:lnTo>
                      <a:pt x="283" y="162"/>
                    </a:lnTo>
                    <a:lnTo>
                      <a:pt x="301" y="147"/>
                    </a:lnTo>
                    <a:lnTo>
                      <a:pt x="356" y="164"/>
                    </a:lnTo>
                    <a:lnTo>
                      <a:pt x="382" y="142"/>
                    </a:lnTo>
                    <a:lnTo>
                      <a:pt x="437" y="160"/>
                    </a:lnTo>
                    <a:lnTo>
                      <a:pt x="411" y="182"/>
                    </a:lnTo>
                    <a:lnTo>
                      <a:pt x="556" y="227"/>
                    </a:lnTo>
                    <a:lnTo>
                      <a:pt x="622" y="173"/>
                    </a:lnTo>
                    <a:lnTo>
                      <a:pt x="477" y="126"/>
                    </a:lnTo>
                    <a:lnTo>
                      <a:pt x="451" y="149"/>
                    </a:lnTo>
                    <a:lnTo>
                      <a:pt x="395" y="131"/>
                    </a:lnTo>
                    <a:lnTo>
                      <a:pt x="422" y="110"/>
                    </a:lnTo>
                    <a:lnTo>
                      <a:pt x="277" y="63"/>
                    </a:lnTo>
                    <a:lnTo>
                      <a:pt x="251" y="86"/>
                    </a:lnTo>
                    <a:lnTo>
                      <a:pt x="194" y="68"/>
                    </a:lnTo>
                    <a:lnTo>
                      <a:pt x="220" y="46"/>
                    </a:lnTo>
                    <a:lnTo>
                      <a:pt x="76" y="0"/>
                    </a:lnTo>
                    <a:lnTo>
                      <a:pt x="10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5789613" y="4719638"/>
                <a:ext cx="177800" cy="419100"/>
              </a:xfrm>
              <a:custGeom>
                <a:avLst/>
                <a:gdLst>
                  <a:gd name="T0" fmla="*/ 31 w 112"/>
                  <a:gd name="T1" fmla="*/ 264 h 264"/>
                  <a:gd name="T2" fmla="*/ 0 w 112"/>
                  <a:gd name="T3" fmla="*/ 264 h 264"/>
                  <a:gd name="T4" fmla="*/ 0 w 112"/>
                  <a:gd name="T5" fmla="*/ 194 h 264"/>
                  <a:gd name="T6" fmla="*/ 81 w 112"/>
                  <a:gd name="T7" fmla="*/ 116 h 264"/>
                  <a:gd name="T8" fmla="*/ 81 w 112"/>
                  <a:gd name="T9" fmla="*/ 0 h 264"/>
                  <a:gd name="T10" fmla="*/ 112 w 112"/>
                  <a:gd name="T11" fmla="*/ 0 h 264"/>
                  <a:gd name="T12" fmla="*/ 112 w 112"/>
                  <a:gd name="T13" fmla="*/ 133 h 264"/>
                  <a:gd name="T14" fmla="*/ 31 w 112"/>
                  <a:gd name="T15" fmla="*/ 210 h 264"/>
                  <a:gd name="T16" fmla="*/ 31 w 112"/>
                  <a:gd name="T17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264">
                    <a:moveTo>
                      <a:pt x="31" y="264"/>
                    </a:moveTo>
                    <a:lnTo>
                      <a:pt x="0" y="264"/>
                    </a:lnTo>
                    <a:lnTo>
                      <a:pt x="0" y="194"/>
                    </a:lnTo>
                    <a:lnTo>
                      <a:pt x="81" y="116"/>
                    </a:lnTo>
                    <a:lnTo>
                      <a:pt x="81" y="0"/>
                    </a:lnTo>
                    <a:lnTo>
                      <a:pt x="112" y="0"/>
                    </a:lnTo>
                    <a:lnTo>
                      <a:pt x="112" y="133"/>
                    </a:lnTo>
                    <a:lnTo>
                      <a:pt x="31" y="210"/>
                    </a:lnTo>
                    <a:lnTo>
                      <a:pt x="31" y="26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5346700" y="4841875"/>
                <a:ext cx="179388" cy="388938"/>
              </a:xfrm>
              <a:custGeom>
                <a:avLst/>
                <a:gdLst>
                  <a:gd name="T0" fmla="*/ 33 w 113"/>
                  <a:gd name="T1" fmla="*/ 245 h 245"/>
                  <a:gd name="T2" fmla="*/ 0 w 113"/>
                  <a:gd name="T3" fmla="*/ 245 h 245"/>
                  <a:gd name="T4" fmla="*/ 0 w 113"/>
                  <a:gd name="T5" fmla="*/ 172 h 245"/>
                  <a:gd name="T6" fmla="*/ 82 w 113"/>
                  <a:gd name="T7" fmla="*/ 117 h 245"/>
                  <a:gd name="T8" fmla="*/ 82 w 113"/>
                  <a:gd name="T9" fmla="*/ 0 h 245"/>
                  <a:gd name="T10" fmla="*/ 113 w 113"/>
                  <a:gd name="T11" fmla="*/ 0 h 245"/>
                  <a:gd name="T12" fmla="*/ 113 w 113"/>
                  <a:gd name="T13" fmla="*/ 134 h 245"/>
                  <a:gd name="T14" fmla="*/ 33 w 113"/>
                  <a:gd name="T15" fmla="*/ 189 h 245"/>
                  <a:gd name="T16" fmla="*/ 33 w 113"/>
                  <a:gd name="T17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245">
                    <a:moveTo>
                      <a:pt x="33" y="245"/>
                    </a:moveTo>
                    <a:lnTo>
                      <a:pt x="0" y="245"/>
                    </a:lnTo>
                    <a:lnTo>
                      <a:pt x="0" y="172"/>
                    </a:lnTo>
                    <a:lnTo>
                      <a:pt x="82" y="117"/>
                    </a:lnTo>
                    <a:lnTo>
                      <a:pt x="82" y="0"/>
                    </a:lnTo>
                    <a:lnTo>
                      <a:pt x="113" y="0"/>
                    </a:lnTo>
                    <a:lnTo>
                      <a:pt x="113" y="134"/>
                    </a:lnTo>
                    <a:lnTo>
                      <a:pt x="33" y="189"/>
                    </a:lnTo>
                    <a:lnTo>
                      <a:pt x="33" y="24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4779963" y="4600575"/>
                <a:ext cx="177800" cy="420688"/>
              </a:xfrm>
              <a:custGeom>
                <a:avLst/>
                <a:gdLst>
                  <a:gd name="T0" fmla="*/ 31 w 112"/>
                  <a:gd name="T1" fmla="*/ 265 h 265"/>
                  <a:gd name="T2" fmla="*/ 0 w 112"/>
                  <a:gd name="T3" fmla="*/ 265 h 265"/>
                  <a:gd name="T4" fmla="*/ 0 w 112"/>
                  <a:gd name="T5" fmla="*/ 186 h 265"/>
                  <a:gd name="T6" fmla="*/ 81 w 112"/>
                  <a:gd name="T7" fmla="*/ 129 h 265"/>
                  <a:gd name="T8" fmla="*/ 81 w 112"/>
                  <a:gd name="T9" fmla="*/ 0 h 265"/>
                  <a:gd name="T10" fmla="*/ 112 w 112"/>
                  <a:gd name="T11" fmla="*/ 0 h 265"/>
                  <a:gd name="T12" fmla="*/ 112 w 112"/>
                  <a:gd name="T13" fmla="*/ 146 h 265"/>
                  <a:gd name="T14" fmla="*/ 31 w 112"/>
                  <a:gd name="T15" fmla="*/ 203 h 265"/>
                  <a:gd name="T16" fmla="*/ 31 w 112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265">
                    <a:moveTo>
                      <a:pt x="31" y="265"/>
                    </a:moveTo>
                    <a:lnTo>
                      <a:pt x="0" y="265"/>
                    </a:lnTo>
                    <a:lnTo>
                      <a:pt x="0" y="186"/>
                    </a:lnTo>
                    <a:lnTo>
                      <a:pt x="81" y="129"/>
                    </a:lnTo>
                    <a:lnTo>
                      <a:pt x="81" y="0"/>
                    </a:lnTo>
                    <a:lnTo>
                      <a:pt x="112" y="0"/>
                    </a:lnTo>
                    <a:lnTo>
                      <a:pt x="112" y="146"/>
                    </a:lnTo>
                    <a:lnTo>
                      <a:pt x="31" y="203"/>
                    </a:lnTo>
                    <a:lnTo>
                      <a:pt x="31" y="26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4425950" y="4525963"/>
                <a:ext cx="1717675" cy="485775"/>
              </a:xfrm>
              <a:custGeom>
                <a:avLst/>
                <a:gdLst>
                  <a:gd name="T0" fmla="*/ 1 w 1033"/>
                  <a:gd name="T1" fmla="*/ 64 h 292"/>
                  <a:gd name="T2" fmla="*/ 33 w 1033"/>
                  <a:gd name="T3" fmla="*/ 105 h 292"/>
                  <a:gd name="T4" fmla="*/ 722 w 1033"/>
                  <a:gd name="T5" fmla="*/ 282 h 292"/>
                  <a:gd name="T6" fmla="*/ 826 w 1033"/>
                  <a:gd name="T7" fmla="*/ 264 h 292"/>
                  <a:gd name="T8" fmla="*/ 1016 w 1033"/>
                  <a:gd name="T9" fmla="*/ 36 h 292"/>
                  <a:gd name="T10" fmla="*/ 1025 w 1033"/>
                  <a:gd name="T11" fmla="*/ 0 h 292"/>
                  <a:gd name="T12" fmla="*/ 1 w 1033"/>
                  <a:gd name="T13" fmla="*/ 6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3" h="292">
                    <a:moveTo>
                      <a:pt x="1" y="64"/>
                    </a:moveTo>
                    <a:cubicBezTo>
                      <a:pt x="0" y="80"/>
                      <a:pt x="1" y="95"/>
                      <a:pt x="33" y="105"/>
                    </a:cubicBezTo>
                    <a:cubicBezTo>
                      <a:pt x="722" y="282"/>
                      <a:pt x="722" y="282"/>
                      <a:pt x="722" y="282"/>
                    </a:cubicBezTo>
                    <a:cubicBezTo>
                      <a:pt x="754" y="292"/>
                      <a:pt x="800" y="292"/>
                      <a:pt x="826" y="264"/>
                    </a:cubicBezTo>
                    <a:cubicBezTo>
                      <a:pt x="1016" y="36"/>
                      <a:pt x="1016" y="36"/>
                      <a:pt x="1016" y="36"/>
                    </a:cubicBezTo>
                    <a:cubicBezTo>
                      <a:pt x="1033" y="20"/>
                      <a:pt x="1025" y="4"/>
                      <a:pt x="1025" y="0"/>
                    </a:cubicBezTo>
                    <a:lnTo>
                      <a:pt x="1" y="64"/>
                    </a:lnTo>
                    <a:close/>
                  </a:path>
                </a:pathLst>
              </a:custGeom>
              <a:solidFill>
                <a:srgbClr val="1D46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410075" y="4291012"/>
                <a:ext cx="1733550" cy="695325"/>
              </a:xfrm>
              <a:custGeom>
                <a:avLst/>
                <a:gdLst>
                  <a:gd name="T0" fmla="*/ 352 w 1042"/>
                  <a:gd name="T1" fmla="*/ 12 h 417"/>
                  <a:gd name="T2" fmla="*/ 20 w 1042"/>
                  <a:gd name="T3" fmla="*/ 188 h 417"/>
                  <a:gd name="T4" fmla="*/ 42 w 1042"/>
                  <a:gd name="T5" fmla="*/ 230 h 417"/>
                  <a:gd name="T6" fmla="*/ 731 w 1042"/>
                  <a:gd name="T7" fmla="*/ 406 h 417"/>
                  <a:gd name="T8" fmla="*/ 835 w 1042"/>
                  <a:gd name="T9" fmla="*/ 388 h 417"/>
                  <a:gd name="T10" fmla="*/ 1025 w 1042"/>
                  <a:gd name="T11" fmla="*/ 161 h 417"/>
                  <a:gd name="T12" fmla="*/ 1003 w 1042"/>
                  <a:gd name="T13" fmla="*/ 119 h 417"/>
                  <a:gd name="T14" fmla="*/ 445 w 1042"/>
                  <a:gd name="T15" fmla="*/ 8 h 417"/>
                  <a:gd name="T16" fmla="*/ 352 w 1042"/>
                  <a:gd name="T17" fmla="*/ 1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2" h="417">
                    <a:moveTo>
                      <a:pt x="352" y="12"/>
                    </a:moveTo>
                    <a:cubicBezTo>
                      <a:pt x="20" y="188"/>
                      <a:pt x="20" y="188"/>
                      <a:pt x="20" y="188"/>
                    </a:cubicBezTo>
                    <a:cubicBezTo>
                      <a:pt x="0" y="201"/>
                      <a:pt x="10" y="220"/>
                      <a:pt x="42" y="230"/>
                    </a:cubicBezTo>
                    <a:cubicBezTo>
                      <a:pt x="731" y="406"/>
                      <a:pt x="731" y="406"/>
                      <a:pt x="731" y="406"/>
                    </a:cubicBezTo>
                    <a:cubicBezTo>
                      <a:pt x="763" y="417"/>
                      <a:pt x="809" y="417"/>
                      <a:pt x="835" y="388"/>
                    </a:cubicBezTo>
                    <a:cubicBezTo>
                      <a:pt x="1025" y="161"/>
                      <a:pt x="1025" y="161"/>
                      <a:pt x="1025" y="161"/>
                    </a:cubicBezTo>
                    <a:cubicBezTo>
                      <a:pt x="1042" y="144"/>
                      <a:pt x="1035" y="129"/>
                      <a:pt x="1003" y="119"/>
                    </a:cubicBezTo>
                    <a:cubicBezTo>
                      <a:pt x="445" y="8"/>
                      <a:pt x="445" y="8"/>
                      <a:pt x="445" y="8"/>
                    </a:cubicBezTo>
                    <a:cubicBezTo>
                      <a:pt x="410" y="1"/>
                      <a:pt x="371" y="0"/>
                      <a:pt x="352" y="12"/>
                    </a:cubicBezTo>
                  </a:path>
                </a:pathLst>
              </a:custGeom>
              <a:gradFill>
                <a:gsLst>
                  <a:gs pos="9000">
                    <a:srgbClr val="A0E1FA"/>
                  </a:gs>
                  <a:gs pos="80000">
                    <a:srgbClr val="7BCAE7"/>
                  </a:gs>
                </a:gsLst>
                <a:lin ang="30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940300" y="4389438"/>
                <a:ext cx="969963" cy="463550"/>
              </a:xfrm>
              <a:custGeom>
                <a:avLst/>
                <a:gdLst>
                  <a:gd name="T0" fmla="*/ 57 w 611"/>
                  <a:gd name="T1" fmla="*/ 0 h 292"/>
                  <a:gd name="T2" fmla="*/ 0 w 611"/>
                  <a:gd name="T3" fmla="*/ 51 h 292"/>
                  <a:gd name="T4" fmla="*/ 134 w 611"/>
                  <a:gd name="T5" fmla="*/ 91 h 292"/>
                  <a:gd name="T6" fmla="*/ 157 w 611"/>
                  <a:gd name="T7" fmla="*/ 70 h 292"/>
                  <a:gd name="T8" fmla="*/ 266 w 611"/>
                  <a:gd name="T9" fmla="*/ 103 h 292"/>
                  <a:gd name="T10" fmla="*/ 164 w 611"/>
                  <a:gd name="T11" fmla="*/ 193 h 292"/>
                  <a:gd name="T12" fmla="*/ 168 w 611"/>
                  <a:gd name="T13" fmla="*/ 194 h 292"/>
                  <a:gd name="T14" fmla="*/ 192 w 611"/>
                  <a:gd name="T15" fmla="*/ 201 h 292"/>
                  <a:gd name="T16" fmla="*/ 296 w 611"/>
                  <a:gd name="T17" fmla="*/ 232 h 292"/>
                  <a:gd name="T18" fmla="*/ 273 w 611"/>
                  <a:gd name="T19" fmla="*/ 252 h 292"/>
                  <a:gd name="T20" fmla="*/ 408 w 611"/>
                  <a:gd name="T21" fmla="*/ 292 h 292"/>
                  <a:gd name="T22" fmla="*/ 466 w 611"/>
                  <a:gd name="T23" fmla="*/ 240 h 292"/>
                  <a:gd name="T24" fmla="*/ 331 w 611"/>
                  <a:gd name="T25" fmla="*/ 200 h 292"/>
                  <a:gd name="T26" fmla="*/ 308 w 611"/>
                  <a:gd name="T27" fmla="*/ 221 h 292"/>
                  <a:gd name="T28" fmla="*/ 204 w 611"/>
                  <a:gd name="T29" fmla="*/ 191 h 292"/>
                  <a:gd name="T30" fmla="*/ 293 w 611"/>
                  <a:gd name="T31" fmla="*/ 110 h 292"/>
                  <a:gd name="T32" fmla="*/ 442 w 611"/>
                  <a:gd name="T33" fmla="*/ 154 h 292"/>
                  <a:gd name="T34" fmla="*/ 419 w 611"/>
                  <a:gd name="T35" fmla="*/ 175 h 292"/>
                  <a:gd name="T36" fmla="*/ 554 w 611"/>
                  <a:gd name="T37" fmla="*/ 215 h 292"/>
                  <a:gd name="T38" fmla="*/ 611 w 611"/>
                  <a:gd name="T39" fmla="*/ 164 h 292"/>
                  <a:gd name="T40" fmla="*/ 476 w 611"/>
                  <a:gd name="T41" fmla="*/ 124 h 292"/>
                  <a:gd name="T42" fmla="*/ 454 w 611"/>
                  <a:gd name="T43" fmla="*/ 144 h 292"/>
                  <a:gd name="T44" fmla="*/ 169 w 611"/>
                  <a:gd name="T45" fmla="*/ 60 h 292"/>
                  <a:gd name="T46" fmla="*/ 191 w 611"/>
                  <a:gd name="T47" fmla="*/ 40 h 292"/>
                  <a:gd name="T48" fmla="*/ 57 w 611"/>
                  <a:gd name="T49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1" h="292">
                    <a:moveTo>
                      <a:pt x="57" y="0"/>
                    </a:moveTo>
                    <a:lnTo>
                      <a:pt x="0" y="51"/>
                    </a:lnTo>
                    <a:lnTo>
                      <a:pt x="134" y="91"/>
                    </a:lnTo>
                    <a:lnTo>
                      <a:pt x="157" y="70"/>
                    </a:lnTo>
                    <a:lnTo>
                      <a:pt x="266" y="103"/>
                    </a:lnTo>
                    <a:lnTo>
                      <a:pt x="164" y="193"/>
                    </a:lnTo>
                    <a:lnTo>
                      <a:pt x="168" y="194"/>
                    </a:lnTo>
                    <a:lnTo>
                      <a:pt x="192" y="201"/>
                    </a:lnTo>
                    <a:lnTo>
                      <a:pt x="296" y="232"/>
                    </a:lnTo>
                    <a:lnTo>
                      <a:pt x="273" y="252"/>
                    </a:lnTo>
                    <a:lnTo>
                      <a:pt x="408" y="292"/>
                    </a:lnTo>
                    <a:lnTo>
                      <a:pt x="466" y="240"/>
                    </a:lnTo>
                    <a:lnTo>
                      <a:pt x="331" y="200"/>
                    </a:lnTo>
                    <a:lnTo>
                      <a:pt x="308" y="221"/>
                    </a:lnTo>
                    <a:lnTo>
                      <a:pt x="204" y="191"/>
                    </a:lnTo>
                    <a:lnTo>
                      <a:pt x="293" y="110"/>
                    </a:lnTo>
                    <a:lnTo>
                      <a:pt x="442" y="154"/>
                    </a:lnTo>
                    <a:lnTo>
                      <a:pt x="419" y="175"/>
                    </a:lnTo>
                    <a:lnTo>
                      <a:pt x="554" y="215"/>
                    </a:lnTo>
                    <a:lnTo>
                      <a:pt x="611" y="164"/>
                    </a:lnTo>
                    <a:lnTo>
                      <a:pt x="476" y="124"/>
                    </a:lnTo>
                    <a:lnTo>
                      <a:pt x="454" y="144"/>
                    </a:lnTo>
                    <a:lnTo>
                      <a:pt x="169" y="60"/>
                    </a:lnTo>
                    <a:lnTo>
                      <a:pt x="191" y="4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940300" y="4389438"/>
                <a:ext cx="969963" cy="463550"/>
              </a:xfrm>
              <a:custGeom>
                <a:avLst/>
                <a:gdLst>
                  <a:gd name="T0" fmla="*/ 57 w 611"/>
                  <a:gd name="T1" fmla="*/ 0 h 292"/>
                  <a:gd name="T2" fmla="*/ 0 w 611"/>
                  <a:gd name="T3" fmla="*/ 51 h 292"/>
                  <a:gd name="T4" fmla="*/ 134 w 611"/>
                  <a:gd name="T5" fmla="*/ 91 h 292"/>
                  <a:gd name="T6" fmla="*/ 157 w 611"/>
                  <a:gd name="T7" fmla="*/ 70 h 292"/>
                  <a:gd name="T8" fmla="*/ 266 w 611"/>
                  <a:gd name="T9" fmla="*/ 103 h 292"/>
                  <a:gd name="T10" fmla="*/ 164 w 611"/>
                  <a:gd name="T11" fmla="*/ 193 h 292"/>
                  <a:gd name="T12" fmla="*/ 168 w 611"/>
                  <a:gd name="T13" fmla="*/ 194 h 292"/>
                  <a:gd name="T14" fmla="*/ 192 w 611"/>
                  <a:gd name="T15" fmla="*/ 201 h 292"/>
                  <a:gd name="T16" fmla="*/ 296 w 611"/>
                  <a:gd name="T17" fmla="*/ 232 h 292"/>
                  <a:gd name="T18" fmla="*/ 273 w 611"/>
                  <a:gd name="T19" fmla="*/ 252 h 292"/>
                  <a:gd name="T20" fmla="*/ 408 w 611"/>
                  <a:gd name="T21" fmla="*/ 292 h 292"/>
                  <a:gd name="T22" fmla="*/ 466 w 611"/>
                  <a:gd name="T23" fmla="*/ 240 h 292"/>
                  <a:gd name="T24" fmla="*/ 331 w 611"/>
                  <a:gd name="T25" fmla="*/ 200 h 292"/>
                  <a:gd name="T26" fmla="*/ 308 w 611"/>
                  <a:gd name="T27" fmla="*/ 221 h 292"/>
                  <a:gd name="T28" fmla="*/ 204 w 611"/>
                  <a:gd name="T29" fmla="*/ 191 h 292"/>
                  <a:gd name="T30" fmla="*/ 293 w 611"/>
                  <a:gd name="T31" fmla="*/ 110 h 292"/>
                  <a:gd name="T32" fmla="*/ 442 w 611"/>
                  <a:gd name="T33" fmla="*/ 154 h 292"/>
                  <a:gd name="T34" fmla="*/ 419 w 611"/>
                  <a:gd name="T35" fmla="*/ 175 h 292"/>
                  <a:gd name="T36" fmla="*/ 554 w 611"/>
                  <a:gd name="T37" fmla="*/ 215 h 292"/>
                  <a:gd name="T38" fmla="*/ 611 w 611"/>
                  <a:gd name="T39" fmla="*/ 164 h 292"/>
                  <a:gd name="T40" fmla="*/ 476 w 611"/>
                  <a:gd name="T41" fmla="*/ 124 h 292"/>
                  <a:gd name="T42" fmla="*/ 454 w 611"/>
                  <a:gd name="T43" fmla="*/ 144 h 292"/>
                  <a:gd name="T44" fmla="*/ 169 w 611"/>
                  <a:gd name="T45" fmla="*/ 60 h 292"/>
                  <a:gd name="T46" fmla="*/ 191 w 611"/>
                  <a:gd name="T47" fmla="*/ 40 h 292"/>
                  <a:gd name="T48" fmla="*/ 57 w 611"/>
                  <a:gd name="T49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1" h="292">
                    <a:moveTo>
                      <a:pt x="57" y="0"/>
                    </a:moveTo>
                    <a:lnTo>
                      <a:pt x="0" y="51"/>
                    </a:lnTo>
                    <a:lnTo>
                      <a:pt x="134" y="91"/>
                    </a:lnTo>
                    <a:lnTo>
                      <a:pt x="157" y="70"/>
                    </a:lnTo>
                    <a:lnTo>
                      <a:pt x="266" y="103"/>
                    </a:lnTo>
                    <a:lnTo>
                      <a:pt x="164" y="193"/>
                    </a:lnTo>
                    <a:lnTo>
                      <a:pt x="168" y="194"/>
                    </a:lnTo>
                    <a:lnTo>
                      <a:pt x="192" y="201"/>
                    </a:lnTo>
                    <a:lnTo>
                      <a:pt x="296" y="232"/>
                    </a:lnTo>
                    <a:lnTo>
                      <a:pt x="273" y="252"/>
                    </a:lnTo>
                    <a:lnTo>
                      <a:pt x="408" y="292"/>
                    </a:lnTo>
                    <a:lnTo>
                      <a:pt x="466" y="240"/>
                    </a:lnTo>
                    <a:lnTo>
                      <a:pt x="331" y="200"/>
                    </a:lnTo>
                    <a:lnTo>
                      <a:pt x="308" y="221"/>
                    </a:lnTo>
                    <a:lnTo>
                      <a:pt x="204" y="191"/>
                    </a:lnTo>
                    <a:lnTo>
                      <a:pt x="293" y="110"/>
                    </a:lnTo>
                    <a:lnTo>
                      <a:pt x="442" y="154"/>
                    </a:lnTo>
                    <a:lnTo>
                      <a:pt x="419" y="175"/>
                    </a:lnTo>
                    <a:lnTo>
                      <a:pt x="554" y="215"/>
                    </a:lnTo>
                    <a:lnTo>
                      <a:pt x="611" y="164"/>
                    </a:lnTo>
                    <a:lnTo>
                      <a:pt x="476" y="124"/>
                    </a:lnTo>
                    <a:lnTo>
                      <a:pt x="454" y="144"/>
                    </a:lnTo>
                    <a:lnTo>
                      <a:pt x="169" y="60"/>
                    </a:lnTo>
                    <a:lnTo>
                      <a:pt x="191" y="40"/>
                    </a:lnTo>
                    <a:lnTo>
                      <a:pt x="5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84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2" grpId="0" animBg="1"/>
      <p:bldP spid="18" grpId="0" uiExpand="1" build="p"/>
      <p:bldP spid="1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6709" y="3717019"/>
            <a:ext cx="3136043" cy="1992664"/>
            <a:chOff x="9993313" y="904875"/>
            <a:chExt cx="2370138" cy="1506003"/>
          </a:xfrm>
          <a:effectLst>
            <a:glow rad="419100">
              <a:schemeClr val="bg1"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9993313" y="1093788"/>
              <a:ext cx="2370138" cy="1317090"/>
            </a:xfrm>
            <a:custGeom>
              <a:avLst/>
              <a:gdLst>
                <a:gd name="T0" fmla="*/ 1043 w 1096"/>
                <a:gd name="T1" fmla="*/ 0 h 608"/>
                <a:gd name="T2" fmla="*/ 844 w 1096"/>
                <a:gd name="T3" fmla="*/ 0 h 608"/>
                <a:gd name="T4" fmla="*/ 776 w 1096"/>
                <a:gd name="T5" fmla="*/ 40 h 608"/>
                <a:gd name="T6" fmla="*/ 701 w 1096"/>
                <a:gd name="T7" fmla="*/ 130 h 608"/>
                <a:gd name="T8" fmla="*/ 53 w 1096"/>
                <a:gd name="T9" fmla="*/ 130 h 608"/>
                <a:gd name="T10" fmla="*/ 0 w 1096"/>
                <a:gd name="T11" fmla="*/ 182 h 608"/>
                <a:gd name="T12" fmla="*/ 76 w 1096"/>
                <a:gd name="T13" fmla="*/ 556 h 608"/>
                <a:gd name="T14" fmla="*/ 128 w 1096"/>
                <a:gd name="T15" fmla="*/ 608 h 608"/>
                <a:gd name="T16" fmla="*/ 933 w 1096"/>
                <a:gd name="T17" fmla="*/ 608 h 608"/>
                <a:gd name="T18" fmla="*/ 985 w 1096"/>
                <a:gd name="T19" fmla="*/ 556 h 608"/>
                <a:gd name="T20" fmla="*/ 1096 w 1096"/>
                <a:gd name="T21" fmla="*/ 52 h 608"/>
                <a:gd name="T22" fmla="*/ 1043 w 1096"/>
                <a:gd name="T23" fmla="*/ 0 h 608"/>
                <a:gd name="connsiteX0" fmla="*/ 9516 w 10000"/>
                <a:gd name="connsiteY0" fmla="*/ 0 h 10008"/>
                <a:gd name="connsiteX1" fmla="*/ 7701 w 10000"/>
                <a:gd name="connsiteY1" fmla="*/ 0 h 10008"/>
                <a:gd name="connsiteX2" fmla="*/ 7080 w 10000"/>
                <a:gd name="connsiteY2" fmla="*/ 658 h 10008"/>
                <a:gd name="connsiteX3" fmla="*/ 6396 w 10000"/>
                <a:gd name="connsiteY3" fmla="*/ 2138 h 10008"/>
                <a:gd name="connsiteX4" fmla="*/ 484 w 10000"/>
                <a:gd name="connsiteY4" fmla="*/ 2138 h 10008"/>
                <a:gd name="connsiteX5" fmla="*/ 0 w 10000"/>
                <a:gd name="connsiteY5" fmla="*/ 2993 h 10008"/>
                <a:gd name="connsiteX6" fmla="*/ 693 w 10000"/>
                <a:gd name="connsiteY6" fmla="*/ 9145 h 10008"/>
                <a:gd name="connsiteX7" fmla="*/ 1168 w 10000"/>
                <a:gd name="connsiteY7" fmla="*/ 10000 h 10008"/>
                <a:gd name="connsiteX8" fmla="*/ 8513 w 10000"/>
                <a:gd name="connsiteY8" fmla="*/ 10000 h 10008"/>
                <a:gd name="connsiteX9" fmla="*/ 8987 w 10000"/>
                <a:gd name="connsiteY9" fmla="*/ 9145 h 10008"/>
                <a:gd name="connsiteX10" fmla="*/ 10000 w 10000"/>
                <a:gd name="connsiteY10" fmla="*/ 855 h 10008"/>
                <a:gd name="connsiteX11" fmla="*/ 9516 w 10000"/>
                <a:gd name="connsiteY11" fmla="*/ 0 h 1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00" h="10008">
                  <a:moveTo>
                    <a:pt x="9516" y="0"/>
                  </a:moveTo>
                  <a:lnTo>
                    <a:pt x="7701" y="0"/>
                  </a:lnTo>
                  <a:cubicBezTo>
                    <a:pt x="7436" y="0"/>
                    <a:pt x="7245" y="296"/>
                    <a:pt x="7080" y="658"/>
                  </a:cubicBezTo>
                  <a:lnTo>
                    <a:pt x="6396" y="2138"/>
                  </a:lnTo>
                  <a:lnTo>
                    <a:pt x="484" y="2138"/>
                  </a:lnTo>
                  <a:cubicBezTo>
                    <a:pt x="219" y="2138"/>
                    <a:pt x="0" y="2516"/>
                    <a:pt x="0" y="2993"/>
                  </a:cubicBezTo>
                  <a:lnTo>
                    <a:pt x="693" y="9145"/>
                  </a:lnTo>
                  <a:cubicBezTo>
                    <a:pt x="693" y="9622"/>
                    <a:pt x="1045" y="9982"/>
                    <a:pt x="1168" y="10000"/>
                  </a:cubicBezTo>
                  <a:cubicBezTo>
                    <a:pt x="1291" y="10018"/>
                    <a:pt x="8513" y="10000"/>
                    <a:pt x="8513" y="10000"/>
                  </a:cubicBezTo>
                  <a:cubicBezTo>
                    <a:pt x="8777" y="10000"/>
                    <a:pt x="8987" y="9622"/>
                    <a:pt x="8987" y="9145"/>
                  </a:cubicBezTo>
                  <a:lnTo>
                    <a:pt x="10000" y="855"/>
                  </a:lnTo>
                  <a:cubicBezTo>
                    <a:pt x="10000" y="395"/>
                    <a:pt x="9781" y="0"/>
                    <a:pt x="9516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0152063" y="904875"/>
              <a:ext cx="617538" cy="469900"/>
            </a:xfrm>
            <a:custGeom>
              <a:avLst/>
              <a:gdLst>
                <a:gd name="T0" fmla="*/ 29 w 286"/>
                <a:gd name="T1" fmla="*/ 101 h 217"/>
                <a:gd name="T2" fmla="*/ 81 w 286"/>
                <a:gd name="T3" fmla="*/ 49 h 217"/>
                <a:gd name="T4" fmla="*/ 286 w 286"/>
                <a:gd name="T5" fmla="*/ 49 h 217"/>
                <a:gd name="T6" fmla="*/ 279 w 286"/>
                <a:gd name="T7" fmla="*/ 40 h 217"/>
                <a:gd name="T8" fmla="*/ 211 w 286"/>
                <a:gd name="T9" fmla="*/ 0 h 217"/>
                <a:gd name="T10" fmla="*/ 52 w 286"/>
                <a:gd name="T11" fmla="*/ 0 h 217"/>
                <a:gd name="T12" fmla="*/ 0 w 286"/>
                <a:gd name="T13" fmla="*/ 52 h 217"/>
                <a:gd name="T14" fmla="*/ 0 w 286"/>
                <a:gd name="T15" fmla="*/ 182 h 217"/>
                <a:gd name="T16" fmla="*/ 0 w 286"/>
                <a:gd name="T17" fmla="*/ 217 h 217"/>
                <a:gd name="T18" fmla="*/ 29 w 286"/>
                <a:gd name="T19" fmla="*/ 217 h 217"/>
                <a:gd name="T20" fmla="*/ 29 w 286"/>
                <a:gd name="T21" fmla="*/ 10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17">
                  <a:moveTo>
                    <a:pt x="29" y="101"/>
                  </a:moveTo>
                  <a:cubicBezTo>
                    <a:pt x="29" y="72"/>
                    <a:pt x="52" y="49"/>
                    <a:pt x="81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61" y="18"/>
                    <a:pt x="240" y="0"/>
                    <a:pt x="21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4"/>
                    <a:pt x="0" y="5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29" y="217"/>
                    <a:pt x="29" y="217"/>
                    <a:pt x="29" y="217"/>
                  </a:cubicBezTo>
                  <a:lnTo>
                    <a:pt x="29" y="1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213975" y="1011238"/>
              <a:ext cx="1816100" cy="363537"/>
            </a:xfrm>
            <a:custGeom>
              <a:avLst/>
              <a:gdLst>
                <a:gd name="T0" fmla="*/ 599 w 840"/>
                <a:gd name="T1" fmla="*/ 168 h 168"/>
                <a:gd name="T2" fmla="*/ 674 w 840"/>
                <a:gd name="T3" fmla="*/ 78 h 168"/>
                <a:gd name="T4" fmla="*/ 742 w 840"/>
                <a:gd name="T5" fmla="*/ 38 h 168"/>
                <a:gd name="T6" fmla="*/ 840 w 840"/>
                <a:gd name="T7" fmla="*/ 38 h 168"/>
                <a:gd name="T8" fmla="*/ 790 w 840"/>
                <a:gd name="T9" fmla="*/ 0 h 168"/>
                <a:gd name="T10" fmla="*/ 52 w 840"/>
                <a:gd name="T11" fmla="*/ 0 h 168"/>
                <a:gd name="T12" fmla="*/ 0 w 840"/>
                <a:gd name="T13" fmla="*/ 52 h 168"/>
                <a:gd name="T14" fmla="*/ 0 w 840"/>
                <a:gd name="T15" fmla="*/ 168 h 168"/>
                <a:gd name="T16" fmla="*/ 599 w 840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0" h="168">
                  <a:moveTo>
                    <a:pt x="599" y="168"/>
                  </a:moveTo>
                  <a:cubicBezTo>
                    <a:pt x="674" y="78"/>
                    <a:pt x="674" y="78"/>
                    <a:pt x="674" y="78"/>
                  </a:cubicBezTo>
                  <a:cubicBezTo>
                    <a:pt x="692" y="56"/>
                    <a:pt x="713" y="38"/>
                    <a:pt x="742" y="38"/>
                  </a:cubicBezTo>
                  <a:cubicBezTo>
                    <a:pt x="840" y="38"/>
                    <a:pt x="840" y="38"/>
                    <a:pt x="840" y="38"/>
                  </a:cubicBezTo>
                  <a:cubicBezTo>
                    <a:pt x="834" y="16"/>
                    <a:pt x="814" y="0"/>
                    <a:pt x="79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599" y="1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59745" y="2451168"/>
            <a:ext cx="1616654" cy="3258515"/>
            <a:chOff x="10878375" y="2887488"/>
            <a:chExt cx="796679" cy="160578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11038066" y="3654004"/>
              <a:ext cx="636988" cy="156142"/>
            </a:xfrm>
            <a:custGeom>
              <a:avLst/>
              <a:gdLst>
                <a:gd name="T0" fmla="*/ 5 w 359"/>
                <a:gd name="T1" fmla="*/ 0 h 88"/>
                <a:gd name="T2" fmla="*/ 0 w 359"/>
                <a:gd name="T3" fmla="*/ 27 h 88"/>
                <a:gd name="T4" fmla="*/ 354 w 359"/>
                <a:gd name="T5" fmla="*/ 88 h 88"/>
                <a:gd name="T6" fmla="*/ 359 w 359"/>
                <a:gd name="T7" fmla="*/ 63 h 88"/>
                <a:gd name="T8" fmla="*/ 5 w 359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88">
                  <a:moveTo>
                    <a:pt x="5" y="0"/>
                  </a:moveTo>
                  <a:lnTo>
                    <a:pt x="0" y="27"/>
                  </a:lnTo>
                  <a:lnTo>
                    <a:pt x="354" y="88"/>
                  </a:lnTo>
                  <a:lnTo>
                    <a:pt x="359" y="6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1314863" y="3654004"/>
              <a:ext cx="86943" cy="177434"/>
            </a:xfrm>
            <a:custGeom>
              <a:avLst/>
              <a:gdLst>
                <a:gd name="T0" fmla="*/ 15 w 20"/>
                <a:gd name="T1" fmla="*/ 33 h 41"/>
                <a:gd name="T2" fmla="*/ 6 w 20"/>
                <a:gd name="T3" fmla="*/ 40 h 41"/>
                <a:gd name="T4" fmla="*/ 1 w 20"/>
                <a:gd name="T5" fmla="*/ 31 h 41"/>
                <a:gd name="T6" fmla="*/ 5 w 20"/>
                <a:gd name="T7" fmla="*/ 7 h 41"/>
                <a:gd name="T8" fmla="*/ 13 w 20"/>
                <a:gd name="T9" fmla="*/ 0 h 41"/>
                <a:gd name="T10" fmla="*/ 19 w 20"/>
                <a:gd name="T11" fmla="*/ 10 h 41"/>
                <a:gd name="T12" fmla="*/ 15 w 20"/>
                <a:gd name="T1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1">
                  <a:moveTo>
                    <a:pt x="15" y="33"/>
                  </a:moveTo>
                  <a:cubicBezTo>
                    <a:pt x="14" y="38"/>
                    <a:pt x="10" y="41"/>
                    <a:pt x="6" y="40"/>
                  </a:cubicBezTo>
                  <a:cubicBezTo>
                    <a:pt x="2" y="40"/>
                    <a:pt x="0" y="35"/>
                    <a:pt x="1" y="3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3"/>
                    <a:pt x="10" y="0"/>
                    <a:pt x="13" y="0"/>
                  </a:cubicBezTo>
                  <a:cubicBezTo>
                    <a:pt x="17" y="1"/>
                    <a:pt x="20" y="5"/>
                    <a:pt x="19" y="10"/>
                  </a:cubicBezTo>
                  <a:lnTo>
                    <a:pt x="15" y="33"/>
                  </a:lnTo>
                  <a:close/>
                </a:path>
              </a:pathLst>
            </a:custGeom>
            <a:solidFill>
              <a:srgbClr val="909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1449713" y="2887488"/>
              <a:ext cx="78071" cy="177434"/>
            </a:xfrm>
            <a:custGeom>
              <a:avLst/>
              <a:gdLst>
                <a:gd name="T0" fmla="*/ 29 w 44"/>
                <a:gd name="T1" fmla="*/ 100 h 100"/>
                <a:gd name="T2" fmla="*/ 0 w 44"/>
                <a:gd name="T3" fmla="*/ 95 h 100"/>
                <a:gd name="T4" fmla="*/ 17 w 44"/>
                <a:gd name="T5" fmla="*/ 0 h 100"/>
                <a:gd name="T6" fmla="*/ 44 w 44"/>
                <a:gd name="T7" fmla="*/ 5 h 100"/>
                <a:gd name="T8" fmla="*/ 29 w 44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0">
                  <a:moveTo>
                    <a:pt x="29" y="100"/>
                  </a:moveTo>
                  <a:lnTo>
                    <a:pt x="0" y="95"/>
                  </a:lnTo>
                  <a:lnTo>
                    <a:pt x="17" y="0"/>
                  </a:lnTo>
                  <a:lnTo>
                    <a:pt x="44" y="5"/>
                  </a:lnTo>
                  <a:lnTo>
                    <a:pt x="29" y="100"/>
                  </a:lnTo>
                  <a:close/>
                </a:path>
              </a:pathLst>
            </a:custGeom>
            <a:solidFill>
              <a:srgbClr val="909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1254535" y="2965559"/>
              <a:ext cx="408098" cy="402776"/>
            </a:xfrm>
            <a:custGeom>
              <a:avLst/>
              <a:gdLst>
                <a:gd name="T0" fmla="*/ 92 w 94"/>
                <a:gd name="T1" fmla="*/ 36 h 93"/>
                <a:gd name="T2" fmla="*/ 84 w 94"/>
                <a:gd name="T3" fmla="*/ 20 h 93"/>
                <a:gd name="T4" fmla="*/ 72 w 94"/>
                <a:gd name="T5" fmla="*/ 8 h 93"/>
                <a:gd name="T6" fmla="*/ 55 w 94"/>
                <a:gd name="T7" fmla="*/ 1 h 93"/>
                <a:gd name="T8" fmla="*/ 36 w 94"/>
                <a:gd name="T9" fmla="*/ 2 h 93"/>
                <a:gd name="T10" fmla="*/ 20 w 94"/>
                <a:gd name="T11" fmla="*/ 9 h 93"/>
                <a:gd name="T12" fmla="*/ 8 w 94"/>
                <a:gd name="T13" fmla="*/ 22 h 93"/>
                <a:gd name="T14" fmla="*/ 1 w 94"/>
                <a:gd name="T15" fmla="*/ 39 h 93"/>
                <a:gd name="T16" fmla="*/ 2 w 94"/>
                <a:gd name="T17" fmla="*/ 58 h 93"/>
                <a:gd name="T18" fmla="*/ 10 w 94"/>
                <a:gd name="T19" fmla="*/ 74 h 93"/>
                <a:gd name="T20" fmla="*/ 22 w 94"/>
                <a:gd name="T21" fmla="*/ 86 h 93"/>
                <a:gd name="T22" fmla="*/ 39 w 94"/>
                <a:gd name="T23" fmla="*/ 92 h 93"/>
                <a:gd name="T24" fmla="*/ 47 w 94"/>
                <a:gd name="T25" fmla="*/ 93 h 93"/>
                <a:gd name="T26" fmla="*/ 58 w 94"/>
                <a:gd name="T27" fmla="*/ 92 h 93"/>
                <a:gd name="T28" fmla="*/ 74 w 94"/>
                <a:gd name="T29" fmla="*/ 84 h 93"/>
                <a:gd name="T30" fmla="*/ 86 w 94"/>
                <a:gd name="T31" fmla="*/ 71 h 93"/>
                <a:gd name="T32" fmla="*/ 92 w 94"/>
                <a:gd name="T33" fmla="*/ 54 h 93"/>
                <a:gd name="T34" fmla="*/ 92 w 94"/>
                <a:gd name="T35" fmla="*/ 36 h 93"/>
                <a:gd name="T36" fmla="*/ 52 w 94"/>
                <a:gd name="T37" fmla="*/ 14 h 93"/>
                <a:gd name="T38" fmla="*/ 80 w 94"/>
                <a:gd name="T39" fmla="*/ 52 h 93"/>
                <a:gd name="T40" fmla="*/ 42 w 94"/>
                <a:gd name="T41" fmla="*/ 79 h 93"/>
                <a:gd name="T42" fmla="*/ 20 w 94"/>
                <a:gd name="T43" fmla="*/ 66 h 93"/>
                <a:gd name="T44" fmla="*/ 14 w 94"/>
                <a:gd name="T45" fmla="*/ 41 h 93"/>
                <a:gd name="T46" fmla="*/ 47 w 94"/>
                <a:gd name="T47" fmla="*/ 14 h 93"/>
                <a:gd name="T48" fmla="*/ 52 w 94"/>
                <a:gd name="T49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93">
                  <a:moveTo>
                    <a:pt x="92" y="36"/>
                  </a:moveTo>
                  <a:cubicBezTo>
                    <a:pt x="90" y="30"/>
                    <a:pt x="88" y="25"/>
                    <a:pt x="84" y="20"/>
                  </a:cubicBezTo>
                  <a:cubicBezTo>
                    <a:pt x="81" y="15"/>
                    <a:pt x="77" y="11"/>
                    <a:pt x="72" y="8"/>
                  </a:cubicBezTo>
                  <a:cubicBezTo>
                    <a:pt x="66" y="4"/>
                    <a:pt x="61" y="2"/>
                    <a:pt x="55" y="1"/>
                  </a:cubicBezTo>
                  <a:cubicBezTo>
                    <a:pt x="48" y="0"/>
                    <a:pt x="42" y="0"/>
                    <a:pt x="36" y="2"/>
                  </a:cubicBezTo>
                  <a:cubicBezTo>
                    <a:pt x="30" y="3"/>
                    <a:pt x="25" y="6"/>
                    <a:pt x="20" y="9"/>
                  </a:cubicBezTo>
                  <a:cubicBezTo>
                    <a:pt x="15" y="13"/>
                    <a:pt x="11" y="17"/>
                    <a:pt x="8" y="22"/>
                  </a:cubicBezTo>
                  <a:cubicBezTo>
                    <a:pt x="5" y="27"/>
                    <a:pt x="3" y="33"/>
                    <a:pt x="1" y="39"/>
                  </a:cubicBezTo>
                  <a:cubicBezTo>
                    <a:pt x="0" y="45"/>
                    <a:pt x="1" y="52"/>
                    <a:pt x="2" y="58"/>
                  </a:cubicBezTo>
                  <a:cubicBezTo>
                    <a:pt x="4" y="63"/>
                    <a:pt x="6" y="69"/>
                    <a:pt x="10" y="74"/>
                  </a:cubicBezTo>
                  <a:cubicBezTo>
                    <a:pt x="13" y="78"/>
                    <a:pt x="17" y="83"/>
                    <a:pt x="22" y="86"/>
                  </a:cubicBezTo>
                  <a:cubicBezTo>
                    <a:pt x="28" y="89"/>
                    <a:pt x="33" y="91"/>
                    <a:pt x="39" y="92"/>
                  </a:cubicBezTo>
                  <a:cubicBezTo>
                    <a:pt x="42" y="93"/>
                    <a:pt x="45" y="93"/>
                    <a:pt x="47" y="93"/>
                  </a:cubicBezTo>
                  <a:cubicBezTo>
                    <a:pt x="51" y="93"/>
                    <a:pt x="54" y="92"/>
                    <a:pt x="58" y="92"/>
                  </a:cubicBezTo>
                  <a:cubicBezTo>
                    <a:pt x="64" y="90"/>
                    <a:pt x="69" y="88"/>
                    <a:pt x="74" y="84"/>
                  </a:cubicBezTo>
                  <a:cubicBezTo>
                    <a:pt x="79" y="81"/>
                    <a:pt x="83" y="76"/>
                    <a:pt x="86" y="71"/>
                  </a:cubicBezTo>
                  <a:cubicBezTo>
                    <a:pt x="89" y="66"/>
                    <a:pt x="91" y="60"/>
                    <a:pt x="92" y="54"/>
                  </a:cubicBezTo>
                  <a:cubicBezTo>
                    <a:pt x="94" y="48"/>
                    <a:pt x="93" y="42"/>
                    <a:pt x="92" y="36"/>
                  </a:cubicBezTo>
                  <a:close/>
                  <a:moveTo>
                    <a:pt x="52" y="14"/>
                  </a:moveTo>
                  <a:cubicBezTo>
                    <a:pt x="70" y="17"/>
                    <a:pt x="83" y="34"/>
                    <a:pt x="80" y="52"/>
                  </a:cubicBezTo>
                  <a:cubicBezTo>
                    <a:pt x="77" y="70"/>
                    <a:pt x="60" y="82"/>
                    <a:pt x="42" y="79"/>
                  </a:cubicBezTo>
                  <a:cubicBezTo>
                    <a:pt x="33" y="78"/>
                    <a:pt x="25" y="73"/>
                    <a:pt x="20" y="66"/>
                  </a:cubicBezTo>
                  <a:cubicBezTo>
                    <a:pt x="15" y="59"/>
                    <a:pt x="13" y="50"/>
                    <a:pt x="14" y="41"/>
                  </a:cubicBezTo>
                  <a:cubicBezTo>
                    <a:pt x="17" y="25"/>
                    <a:pt x="31" y="14"/>
                    <a:pt x="47" y="14"/>
                  </a:cubicBezTo>
                  <a:cubicBezTo>
                    <a:pt x="49" y="14"/>
                    <a:pt x="51" y="14"/>
                    <a:pt x="52" y="1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0878375" y="3160737"/>
              <a:ext cx="523430" cy="1211876"/>
            </a:xfrm>
            <a:custGeom>
              <a:avLst/>
              <a:gdLst>
                <a:gd name="T0" fmla="*/ 32 w 295"/>
                <a:gd name="T1" fmla="*/ 563 h 683"/>
                <a:gd name="T2" fmla="*/ 0 w 295"/>
                <a:gd name="T3" fmla="*/ 683 h 683"/>
                <a:gd name="T4" fmla="*/ 66 w 295"/>
                <a:gd name="T5" fmla="*/ 602 h 683"/>
                <a:gd name="T6" fmla="*/ 295 w 295"/>
                <a:gd name="T7" fmla="*/ 98 h 683"/>
                <a:gd name="T8" fmla="*/ 295 w 295"/>
                <a:gd name="T9" fmla="*/ 95 h 683"/>
                <a:gd name="T10" fmla="*/ 286 w 295"/>
                <a:gd name="T11" fmla="*/ 0 h 683"/>
                <a:gd name="T12" fmla="*/ 32 w 295"/>
                <a:gd name="T13" fmla="*/ 56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683">
                  <a:moveTo>
                    <a:pt x="32" y="563"/>
                  </a:moveTo>
                  <a:lnTo>
                    <a:pt x="0" y="683"/>
                  </a:lnTo>
                  <a:lnTo>
                    <a:pt x="66" y="602"/>
                  </a:lnTo>
                  <a:lnTo>
                    <a:pt x="295" y="98"/>
                  </a:lnTo>
                  <a:lnTo>
                    <a:pt x="295" y="95"/>
                  </a:lnTo>
                  <a:lnTo>
                    <a:pt x="286" y="0"/>
                  </a:lnTo>
                  <a:lnTo>
                    <a:pt x="32" y="5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1462133" y="3187352"/>
              <a:ext cx="173885" cy="1305916"/>
            </a:xfrm>
            <a:custGeom>
              <a:avLst/>
              <a:gdLst>
                <a:gd name="T0" fmla="*/ 39 w 98"/>
                <a:gd name="T1" fmla="*/ 0 h 736"/>
                <a:gd name="T2" fmla="*/ 0 w 98"/>
                <a:gd name="T3" fmla="*/ 85 h 736"/>
                <a:gd name="T4" fmla="*/ 52 w 98"/>
                <a:gd name="T5" fmla="*/ 638 h 736"/>
                <a:gd name="T6" fmla="*/ 91 w 98"/>
                <a:gd name="T7" fmla="*/ 736 h 736"/>
                <a:gd name="T8" fmla="*/ 98 w 98"/>
                <a:gd name="T9" fmla="*/ 612 h 736"/>
                <a:gd name="T10" fmla="*/ 39 w 98"/>
                <a:gd name="T11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736">
                  <a:moveTo>
                    <a:pt x="39" y="0"/>
                  </a:moveTo>
                  <a:lnTo>
                    <a:pt x="0" y="85"/>
                  </a:lnTo>
                  <a:lnTo>
                    <a:pt x="52" y="638"/>
                  </a:lnTo>
                  <a:lnTo>
                    <a:pt x="91" y="736"/>
                  </a:lnTo>
                  <a:lnTo>
                    <a:pt x="98" y="61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11353898" y="3268972"/>
              <a:ext cx="152593" cy="150819"/>
            </a:xfrm>
            <a:custGeom>
              <a:avLst/>
              <a:gdLst>
                <a:gd name="T0" fmla="*/ 33 w 35"/>
                <a:gd name="T1" fmla="*/ 20 h 35"/>
                <a:gd name="T2" fmla="*/ 15 w 35"/>
                <a:gd name="T3" fmla="*/ 34 h 35"/>
                <a:gd name="T4" fmla="*/ 1 w 35"/>
                <a:gd name="T5" fmla="*/ 15 h 35"/>
                <a:gd name="T6" fmla="*/ 20 w 35"/>
                <a:gd name="T7" fmla="*/ 2 h 35"/>
                <a:gd name="T8" fmla="*/ 33 w 35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33" y="20"/>
                  </a:moveTo>
                  <a:cubicBezTo>
                    <a:pt x="32" y="29"/>
                    <a:pt x="23" y="35"/>
                    <a:pt x="15" y="34"/>
                  </a:cubicBezTo>
                  <a:cubicBezTo>
                    <a:pt x="6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9" y="3"/>
                    <a:pt x="35" y="11"/>
                    <a:pt x="33" y="20"/>
                  </a:cubicBezTo>
                  <a:close/>
                </a:path>
              </a:pathLst>
            </a:custGeom>
            <a:solidFill>
              <a:srgbClr val="909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810" dirty="0"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3744" y="1490472"/>
            <a:ext cx="9417244" cy="1182969"/>
          </a:xfrm>
        </p:spPr>
        <p:txBody>
          <a:bodyPr/>
          <a:lstStyle/>
          <a:p>
            <a:r>
              <a:rPr lang="en-US" dirty="0" smtClean="0"/>
              <a:t>Document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10646366" cy="326253"/>
          </a:xfrm>
        </p:spPr>
        <p:txBody>
          <a:bodyPr/>
          <a:lstStyle/>
          <a:p>
            <a:r>
              <a:rPr lang="en-US" dirty="0" smtClean="0"/>
              <a:t>Document Requirements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877824"/>
            <a:ext cx="11262854" cy="5440680"/>
          </a:xfrm>
        </p:spPr>
        <p:txBody>
          <a:bodyPr/>
          <a:lstStyle/>
          <a:p>
            <a:r>
              <a:rPr lang="en-US" dirty="0" smtClean="0"/>
              <a:t>Documenting requirements helps to manage changes in products as per the customer </a:t>
            </a:r>
            <a:r>
              <a:rPr lang="en-US" dirty="0"/>
              <a:t>r</a:t>
            </a:r>
            <a:r>
              <a:rPr lang="en-US" dirty="0" smtClean="0"/>
              <a:t>equirements.</a:t>
            </a:r>
          </a:p>
          <a:p>
            <a:endParaRPr lang="en-US" dirty="0"/>
          </a:p>
          <a:p>
            <a:r>
              <a:rPr lang="en-US" dirty="0" smtClean="0"/>
              <a:t>In addition to documenting customer </a:t>
            </a:r>
            <a:r>
              <a:rPr lang="en-US" dirty="0"/>
              <a:t>r</a:t>
            </a:r>
            <a:r>
              <a:rPr lang="en-US" dirty="0" smtClean="0"/>
              <a:t>equirements, the following tasks can be accomplished: </a:t>
            </a:r>
          </a:p>
          <a:p>
            <a:pPr marL="0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Plan according to proposed requirements.</a:t>
            </a:r>
          </a:p>
          <a:p>
            <a:pPr marL="658185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Generate </a:t>
            </a:r>
            <a:r>
              <a:rPr lang="en-US" b="1" dirty="0" smtClean="0"/>
              <a:t>Traceability</a:t>
            </a:r>
            <a:r>
              <a:rPr lang="en-US" dirty="0" smtClean="0"/>
              <a:t> </a:t>
            </a:r>
            <a:r>
              <a:rPr lang="en-US" b="1" dirty="0" smtClean="0"/>
              <a:t>Reports</a:t>
            </a:r>
            <a:r>
              <a:rPr lang="en-US" dirty="0" smtClean="0"/>
              <a:t> related to requirements </a:t>
            </a:r>
            <a:br>
              <a:rPr lang="en-US" dirty="0" smtClean="0"/>
            </a:br>
            <a:r>
              <a:rPr lang="en-US" dirty="0" smtClean="0"/>
              <a:t>and their specifications.</a:t>
            </a:r>
          </a:p>
          <a:p>
            <a:pPr marL="658185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Configure requirements to reduce development costs </a:t>
            </a:r>
            <a:br>
              <a:rPr lang="en-US" dirty="0" smtClean="0"/>
            </a:br>
            <a:r>
              <a:rPr lang="en-US" dirty="0" smtClean="0"/>
              <a:t>and optimize project schedules.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410089" y="1307867"/>
            <a:ext cx="4121511" cy="4089961"/>
            <a:chOff x="6775089" y="418877"/>
            <a:chExt cx="4940571" cy="490275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412966" y="1650566"/>
              <a:ext cx="0" cy="2848854"/>
            </a:xfrm>
            <a:prstGeom prst="line">
              <a:avLst/>
            </a:prstGeom>
            <a:noFill/>
            <a:ln w="31750">
              <a:solidFill>
                <a:srgbClr val="FC951A"/>
              </a:solidFill>
              <a:headEnd type="oval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01337" y="418877"/>
              <a:ext cx="4214323" cy="22902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01337" y="418877"/>
              <a:ext cx="4214323" cy="2290242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775089" y="2900690"/>
              <a:ext cx="1862138" cy="2420938"/>
              <a:chOff x="6561729" y="2732073"/>
              <a:chExt cx="1862138" cy="2420938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6561729" y="2997186"/>
                <a:ext cx="1862138" cy="2155825"/>
              </a:xfrm>
              <a:custGeom>
                <a:avLst/>
                <a:gdLst>
                  <a:gd name="T0" fmla="*/ 860 w 860"/>
                  <a:gd name="T1" fmla="*/ 997 h 997"/>
                  <a:gd name="T2" fmla="*/ 67 w 860"/>
                  <a:gd name="T3" fmla="*/ 997 h 997"/>
                  <a:gd name="T4" fmla="*/ 61 w 860"/>
                  <a:gd name="T5" fmla="*/ 989 h 997"/>
                  <a:gd name="T6" fmla="*/ 1 w 860"/>
                  <a:gd name="T7" fmla="*/ 757 h 997"/>
                  <a:gd name="T8" fmla="*/ 2 w 860"/>
                  <a:gd name="T9" fmla="*/ 740 h 997"/>
                  <a:gd name="T10" fmla="*/ 2 w 860"/>
                  <a:gd name="T11" fmla="*/ 0 h 997"/>
                  <a:gd name="T12" fmla="*/ 808 w 860"/>
                  <a:gd name="T13" fmla="*/ 0 h 997"/>
                  <a:gd name="T14" fmla="*/ 808 w 860"/>
                  <a:gd name="T15" fmla="*/ 740 h 997"/>
                  <a:gd name="T16" fmla="*/ 844 w 860"/>
                  <a:gd name="T17" fmla="*/ 953 h 997"/>
                  <a:gd name="T18" fmla="*/ 860 w 860"/>
                  <a:gd name="T19" fmla="*/ 997 h 997"/>
                  <a:gd name="T20" fmla="*/ 860 w 860"/>
                  <a:gd name="T21" fmla="*/ 997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0" h="997">
                    <a:moveTo>
                      <a:pt x="860" y="997"/>
                    </a:moveTo>
                    <a:cubicBezTo>
                      <a:pt x="67" y="997"/>
                      <a:pt x="67" y="997"/>
                      <a:pt x="67" y="997"/>
                    </a:cubicBezTo>
                    <a:cubicBezTo>
                      <a:pt x="61" y="989"/>
                      <a:pt x="61" y="989"/>
                      <a:pt x="61" y="989"/>
                    </a:cubicBezTo>
                    <a:cubicBezTo>
                      <a:pt x="0" y="914"/>
                      <a:pt x="1" y="821"/>
                      <a:pt x="1" y="757"/>
                    </a:cubicBezTo>
                    <a:cubicBezTo>
                      <a:pt x="1" y="752"/>
                      <a:pt x="2" y="746"/>
                      <a:pt x="2" y="74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08" y="0"/>
                      <a:pt x="808" y="0"/>
                      <a:pt x="808" y="0"/>
                    </a:cubicBezTo>
                    <a:cubicBezTo>
                      <a:pt x="808" y="740"/>
                      <a:pt x="808" y="740"/>
                      <a:pt x="808" y="740"/>
                    </a:cubicBezTo>
                    <a:cubicBezTo>
                      <a:pt x="805" y="836"/>
                      <a:pt x="805" y="844"/>
                      <a:pt x="844" y="953"/>
                    </a:cubicBezTo>
                    <a:cubicBezTo>
                      <a:pt x="860" y="997"/>
                      <a:pt x="860" y="997"/>
                      <a:pt x="860" y="997"/>
                    </a:cubicBezTo>
                    <a:cubicBezTo>
                      <a:pt x="860" y="997"/>
                      <a:pt x="860" y="997"/>
                      <a:pt x="860" y="99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6691904" y="3127361"/>
                <a:ext cx="1531938" cy="1922463"/>
              </a:xfrm>
              <a:custGeom>
                <a:avLst/>
                <a:gdLst>
                  <a:gd name="T0" fmla="*/ 38 w 708"/>
                  <a:gd name="T1" fmla="*/ 889 h 889"/>
                  <a:gd name="T2" fmla="*/ 708 w 708"/>
                  <a:gd name="T3" fmla="*/ 889 h 889"/>
                  <a:gd name="T4" fmla="*/ 682 w 708"/>
                  <a:gd name="T5" fmla="*/ 688 h 889"/>
                  <a:gd name="T6" fmla="*/ 682 w 708"/>
                  <a:gd name="T7" fmla="*/ 0 h 889"/>
                  <a:gd name="T8" fmla="*/ 1 w 708"/>
                  <a:gd name="T9" fmla="*/ 0 h 889"/>
                  <a:gd name="T10" fmla="*/ 1 w 708"/>
                  <a:gd name="T11" fmla="*/ 689 h 889"/>
                  <a:gd name="T12" fmla="*/ 1 w 708"/>
                  <a:gd name="T13" fmla="*/ 708 h 889"/>
                  <a:gd name="T14" fmla="*/ 38 w 708"/>
                  <a:gd name="T15" fmla="*/ 889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8" h="889">
                    <a:moveTo>
                      <a:pt x="38" y="889"/>
                    </a:moveTo>
                    <a:cubicBezTo>
                      <a:pt x="708" y="889"/>
                      <a:pt x="708" y="889"/>
                      <a:pt x="708" y="889"/>
                    </a:cubicBezTo>
                    <a:cubicBezTo>
                      <a:pt x="681" y="806"/>
                      <a:pt x="680" y="780"/>
                      <a:pt x="682" y="688"/>
                    </a:cubicBezTo>
                    <a:cubicBezTo>
                      <a:pt x="682" y="0"/>
                      <a:pt x="682" y="0"/>
                      <a:pt x="68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689"/>
                      <a:pt x="1" y="689"/>
                      <a:pt x="1" y="689"/>
                    </a:cubicBezTo>
                    <a:cubicBezTo>
                      <a:pt x="1" y="695"/>
                      <a:pt x="1" y="701"/>
                      <a:pt x="1" y="708"/>
                    </a:cubicBezTo>
                    <a:cubicBezTo>
                      <a:pt x="0" y="764"/>
                      <a:pt x="0" y="832"/>
                      <a:pt x="38" y="8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6936379" y="3492602"/>
                <a:ext cx="512763" cy="77788"/>
              </a:xfrm>
              <a:custGeom>
                <a:avLst/>
                <a:gdLst>
                  <a:gd name="T0" fmla="*/ 0 w 323"/>
                  <a:gd name="T1" fmla="*/ 0 h 49"/>
                  <a:gd name="T2" fmla="*/ 323 w 323"/>
                  <a:gd name="T3" fmla="*/ 0 h 49"/>
                  <a:gd name="T4" fmla="*/ 323 w 323"/>
                  <a:gd name="T5" fmla="*/ 49 h 49"/>
                  <a:gd name="T6" fmla="*/ 0 w 323"/>
                  <a:gd name="T7" fmla="*/ 49 h 49"/>
                  <a:gd name="T8" fmla="*/ 0 w 323"/>
                  <a:gd name="T9" fmla="*/ 0 h 49"/>
                  <a:gd name="T10" fmla="*/ 0 w 323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3" h="49">
                    <a:moveTo>
                      <a:pt x="0" y="0"/>
                    </a:moveTo>
                    <a:lnTo>
                      <a:pt x="323" y="0"/>
                    </a:lnTo>
                    <a:lnTo>
                      <a:pt x="323" y="49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6936379" y="3881540"/>
                <a:ext cx="512763" cy="71438"/>
              </a:xfrm>
              <a:custGeom>
                <a:avLst/>
                <a:gdLst>
                  <a:gd name="T0" fmla="*/ 0 w 323"/>
                  <a:gd name="T1" fmla="*/ 0 h 45"/>
                  <a:gd name="T2" fmla="*/ 323 w 323"/>
                  <a:gd name="T3" fmla="*/ 0 h 45"/>
                  <a:gd name="T4" fmla="*/ 323 w 323"/>
                  <a:gd name="T5" fmla="*/ 45 h 45"/>
                  <a:gd name="T6" fmla="*/ 0 w 323"/>
                  <a:gd name="T7" fmla="*/ 45 h 45"/>
                  <a:gd name="T8" fmla="*/ 0 w 323"/>
                  <a:gd name="T9" fmla="*/ 0 h 45"/>
                  <a:gd name="T10" fmla="*/ 0 w 323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3" h="45">
                    <a:moveTo>
                      <a:pt x="0" y="0"/>
                    </a:moveTo>
                    <a:lnTo>
                      <a:pt x="323" y="0"/>
                    </a:lnTo>
                    <a:lnTo>
                      <a:pt x="323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9"/>
              <p:cNvSpPr>
                <a:spLocks/>
              </p:cNvSpPr>
              <p:nvPr/>
            </p:nvSpPr>
            <p:spPr bwMode="auto">
              <a:xfrm>
                <a:off x="6936379" y="4272065"/>
                <a:ext cx="512763" cy="71438"/>
              </a:xfrm>
              <a:custGeom>
                <a:avLst/>
                <a:gdLst>
                  <a:gd name="T0" fmla="*/ 0 w 323"/>
                  <a:gd name="T1" fmla="*/ 0 h 45"/>
                  <a:gd name="T2" fmla="*/ 323 w 323"/>
                  <a:gd name="T3" fmla="*/ 0 h 45"/>
                  <a:gd name="T4" fmla="*/ 323 w 323"/>
                  <a:gd name="T5" fmla="*/ 45 h 45"/>
                  <a:gd name="T6" fmla="*/ 0 w 323"/>
                  <a:gd name="T7" fmla="*/ 45 h 45"/>
                  <a:gd name="T8" fmla="*/ 0 w 323"/>
                  <a:gd name="T9" fmla="*/ 0 h 45"/>
                  <a:gd name="T10" fmla="*/ 0 w 323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3" h="45">
                    <a:moveTo>
                      <a:pt x="0" y="0"/>
                    </a:moveTo>
                    <a:lnTo>
                      <a:pt x="323" y="0"/>
                    </a:lnTo>
                    <a:lnTo>
                      <a:pt x="323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7596779" y="3368777"/>
                <a:ext cx="339725" cy="314325"/>
              </a:xfrm>
              <a:custGeom>
                <a:avLst/>
                <a:gdLst>
                  <a:gd name="T0" fmla="*/ 153 w 157"/>
                  <a:gd name="T1" fmla="*/ 31 h 145"/>
                  <a:gd name="T2" fmla="*/ 135 w 157"/>
                  <a:gd name="T3" fmla="*/ 50 h 145"/>
                  <a:gd name="T4" fmla="*/ 135 w 157"/>
                  <a:gd name="T5" fmla="*/ 123 h 145"/>
                  <a:gd name="T6" fmla="*/ 22 w 157"/>
                  <a:gd name="T7" fmla="*/ 123 h 145"/>
                  <a:gd name="T8" fmla="*/ 22 w 157"/>
                  <a:gd name="T9" fmla="*/ 22 h 145"/>
                  <a:gd name="T10" fmla="*/ 107 w 157"/>
                  <a:gd name="T11" fmla="*/ 22 h 145"/>
                  <a:gd name="T12" fmla="*/ 130 w 157"/>
                  <a:gd name="T13" fmla="*/ 0 h 145"/>
                  <a:gd name="T14" fmla="*/ 0 w 157"/>
                  <a:gd name="T15" fmla="*/ 0 h 145"/>
                  <a:gd name="T16" fmla="*/ 0 w 157"/>
                  <a:gd name="T17" fmla="*/ 145 h 145"/>
                  <a:gd name="T18" fmla="*/ 157 w 157"/>
                  <a:gd name="T19" fmla="*/ 145 h 145"/>
                  <a:gd name="T20" fmla="*/ 157 w 157"/>
                  <a:gd name="T21" fmla="*/ 27 h 145"/>
                  <a:gd name="T22" fmla="*/ 153 w 157"/>
                  <a:gd name="T23" fmla="*/ 3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145">
                    <a:moveTo>
                      <a:pt x="153" y="31"/>
                    </a:moveTo>
                    <a:cubicBezTo>
                      <a:pt x="146" y="36"/>
                      <a:pt x="141" y="43"/>
                      <a:pt x="135" y="50"/>
                    </a:cubicBezTo>
                    <a:cubicBezTo>
                      <a:pt x="135" y="123"/>
                      <a:pt x="135" y="123"/>
                      <a:pt x="135" y="123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15" y="14"/>
                      <a:pt x="121" y="7"/>
                      <a:pt x="1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157" y="145"/>
                      <a:pt x="157" y="145"/>
                      <a:pt x="157" y="145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6" y="29"/>
                      <a:pt x="154" y="30"/>
                      <a:pt x="15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7596779" y="3760890"/>
                <a:ext cx="339725" cy="312738"/>
              </a:xfrm>
              <a:custGeom>
                <a:avLst/>
                <a:gdLst>
                  <a:gd name="T0" fmla="*/ 153 w 157"/>
                  <a:gd name="T1" fmla="*/ 32 h 145"/>
                  <a:gd name="T2" fmla="*/ 135 w 157"/>
                  <a:gd name="T3" fmla="*/ 49 h 145"/>
                  <a:gd name="T4" fmla="*/ 135 w 157"/>
                  <a:gd name="T5" fmla="*/ 122 h 145"/>
                  <a:gd name="T6" fmla="*/ 22 w 157"/>
                  <a:gd name="T7" fmla="*/ 122 h 145"/>
                  <a:gd name="T8" fmla="*/ 22 w 157"/>
                  <a:gd name="T9" fmla="*/ 23 h 145"/>
                  <a:gd name="T10" fmla="*/ 107 w 157"/>
                  <a:gd name="T11" fmla="*/ 23 h 145"/>
                  <a:gd name="T12" fmla="*/ 130 w 157"/>
                  <a:gd name="T13" fmla="*/ 0 h 145"/>
                  <a:gd name="T14" fmla="*/ 0 w 157"/>
                  <a:gd name="T15" fmla="*/ 0 h 145"/>
                  <a:gd name="T16" fmla="*/ 0 w 157"/>
                  <a:gd name="T17" fmla="*/ 145 h 145"/>
                  <a:gd name="T18" fmla="*/ 157 w 157"/>
                  <a:gd name="T19" fmla="*/ 145 h 145"/>
                  <a:gd name="T20" fmla="*/ 157 w 157"/>
                  <a:gd name="T21" fmla="*/ 27 h 145"/>
                  <a:gd name="T22" fmla="*/ 153 w 157"/>
                  <a:gd name="T23" fmla="*/ 3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145">
                    <a:moveTo>
                      <a:pt x="153" y="32"/>
                    </a:moveTo>
                    <a:cubicBezTo>
                      <a:pt x="146" y="37"/>
                      <a:pt x="141" y="43"/>
                      <a:pt x="135" y="49"/>
                    </a:cubicBezTo>
                    <a:cubicBezTo>
                      <a:pt x="135" y="122"/>
                      <a:pt x="135" y="122"/>
                      <a:pt x="135" y="122"/>
                    </a:cubicBezTo>
                    <a:cubicBezTo>
                      <a:pt x="22" y="122"/>
                      <a:pt x="22" y="122"/>
                      <a:pt x="22" y="122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15" y="14"/>
                      <a:pt x="121" y="8"/>
                      <a:pt x="1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157" y="145"/>
                      <a:pt x="157" y="145"/>
                      <a:pt x="157" y="145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6" y="28"/>
                      <a:pt x="154" y="30"/>
                      <a:pt x="153" y="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7685679" y="3691040"/>
                <a:ext cx="336550" cy="314325"/>
              </a:xfrm>
              <a:custGeom>
                <a:avLst/>
                <a:gdLst>
                  <a:gd name="T0" fmla="*/ 153 w 156"/>
                  <a:gd name="T1" fmla="*/ 0 h 145"/>
                  <a:gd name="T2" fmla="*/ 156 w 156"/>
                  <a:gd name="T3" fmla="*/ 6 h 145"/>
                  <a:gd name="T4" fmla="*/ 103 w 156"/>
                  <a:gd name="T5" fmla="*/ 61 h 145"/>
                  <a:gd name="T6" fmla="*/ 59 w 156"/>
                  <a:gd name="T7" fmla="*/ 127 h 145"/>
                  <a:gd name="T8" fmla="*/ 50 w 156"/>
                  <a:gd name="T9" fmla="*/ 133 h 145"/>
                  <a:gd name="T10" fmla="*/ 35 w 156"/>
                  <a:gd name="T11" fmla="*/ 145 h 145"/>
                  <a:gd name="T12" fmla="*/ 29 w 156"/>
                  <a:gd name="T13" fmla="*/ 127 h 145"/>
                  <a:gd name="T14" fmla="*/ 26 w 156"/>
                  <a:gd name="T15" fmla="*/ 122 h 145"/>
                  <a:gd name="T16" fmla="*/ 14 w 156"/>
                  <a:gd name="T17" fmla="*/ 98 h 145"/>
                  <a:gd name="T18" fmla="*/ 0 w 156"/>
                  <a:gd name="T19" fmla="*/ 87 h 145"/>
                  <a:gd name="T20" fmla="*/ 23 w 156"/>
                  <a:gd name="T21" fmla="*/ 75 h 145"/>
                  <a:gd name="T22" fmla="*/ 44 w 156"/>
                  <a:gd name="T23" fmla="*/ 98 h 145"/>
                  <a:gd name="T24" fmla="*/ 47 w 156"/>
                  <a:gd name="T25" fmla="*/ 107 h 145"/>
                  <a:gd name="T26" fmla="*/ 94 w 156"/>
                  <a:gd name="T27" fmla="*/ 43 h 145"/>
                  <a:gd name="T28" fmla="*/ 153 w 156"/>
                  <a:gd name="T2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6" h="145">
                    <a:moveTo>
                      <a:pt x="153" y="0"/>
                    </a:moveTo>
                    <a:cubicBezTo>
                      <a:pt x="156" y="6"/>
                      <a:pt x="156" y="6"/>
                      <a:pt x="156" y="6"/>
                    </a:cubicBezTo>
                    <a:cubicBezTo>
                      <a:pt x="142" y="17"/>
                      <a:pt x="124" y="35"/>
                      <a:pt x="103" y="61"/>
                    </a:cubicBezTo>
                    <a:cubicBezTo>
                      <a:pt x="85" y="84"/>
                      <a:pt x="68" y="107"/>
                      <a:pt x="59" y="127"/>
                    </a:cubicBezTo>
                    <a:cubicBezTo>
                      <a:pt x="50" y="133"/>
                      <a:pt x="50" y="133"/>
                      <a:pt x="50" y="133"/>
                    </a:cubicBezTo>
                    <a:cubicBezTo>
                      <a:pt x="44" y="139"/>
                      <a:pt x="38" y="142"/>
                      <a:pt x="35" y="145"/>
                    </a:cubicBezTo>
                    <a:cubicBezTo>
                      <a:pt x="35" y="142"/>
                      <a:pt x="32" y="136"/>
                      <a:pt x="29" y="127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3" y="110"/>
                      <a:pt x="17" y="101"/>
                      <a:pt x="14" y="98"/>
                    </a:cubicBezTo>
                    <a:cubicBezTo>
                      <a:pt x="11" y="93"/>
                      <a:pt x="5" y="90"/>
                      <a:pt x="0" y="87"/>
                    </a:cubicBezTo>
                    <a:cubicBezTo>
                      <a:pt x="8" y="78"/>
                      <a:pt x="17" y="75"/>
                      <a:pt x="23" y="75"/>
                    </a:cubicBezTo>
                    <a:cubicBezTo>
                      <a:pt x="29" y="75"/>
                      <a:pt x="35" y="84"/>
                      <a:pt x="44" y="98"/>
                    </a:cubicBezTo>
                    <a:cubicBezTo>
                      <a:pt x="47" y="107"/>
                      <a:pt x="47" y="107"/>
                      <a:pt x="47" y="107"/>
                    </a:cubicBezTo>
                    <a:cubicBezTo>
                      <a:pt x="59" y="84"/>
                      <a:pt x="76" y="64"/>
                      <a:pt x="94" y="43"/>
                    </a:cubicBezTo>
                    <a:cubicBezTo>
                      <a:pt x="115" y="26"/>
                      <a:pt x="136" y="9"/>
                      <a:pt x="153" y="0"/>
                    </a:cubicBezTo>
                    <a:close/>
                  </a:path>
                </a:pathLst>
              </a:custGeom>
              <a:solidFill>
                <a:srgbClr val="FC95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7685679" y="3300515"/>
                <a:ext cx="336550" cy="312738"/>
              </a:xfrm>
              <a:custGeom>
                <a:avLst/>
                <a:gdLst>
                  <a:gd name="T0" fmla="*/ 153 w 156"/>
                  <a:gd name="T1" fmla="*/ 0 h 145"/>
                  <a:gd name="T2" fmla="*/ 156 w 156"/>
                  <a:gd name="T3" fmla="*/ 6 h 145"/>
                  <a:gd name="T4" fmla="*/ 103 w 156"/>
                  <a:gd name="T5" fmla="*/ 61 h 145"/>
                  <a:gd name="T6" fmla="*/ 59 w 156"/>
                  <a:gd name="T7" fmla="*/ 127 h 145"/>
                  <a:gd name="T8" fmla="*/ 50 w 156"/>
                  <a:gd name="T9" fmla="*/ 133 h 145"/>
                  <a:gd name="T10" fmla="*/ 35 w 156"/>
                  <a:gd name="T11" fmla="*/ 145 h 145"/>
                  <a:gd name="T12" fmla="*/ 29 w 156"/>
                  <a:gd name="T13" fmla="*/ 127 h 145"/>
                  <a:gd name="T14" fmla="*/ 26 w 156"/>
                  <a:gd name="T15" fmla="*/ 122 h 145"/>
                  <a:gd name="T16" fmla="*/ 14 w 156"/>
                  <a:gd name="T17" fmla="*/ 98 h 145"/>
                  <a:gd name="T18" fmla="*/ 0 w 156"/>
                  <a:gd name="T19" fmla="*/ 87 h 145"/>
                  <a:gd name="T20" fmla="*/ 23 w 156"/>
                  <a:gd name="T21" fmla="*/ 75 h 145"/>
                  <a:gd name="T22" fmla="*/ 44 w 156"/>
                  <a:gd name="T23" fmla="*/ 98 h 145"/>
                  <a:gd name="T24" fmla="*/ 47 w 156"/>
                  <a:gd name="T25" fmla="*/ 107 h 145"/>
                  <a:gd name="T26" fmla="*/ 94 w 156"/>
                  <a:gd name="T27" fmla="*/ 43 h 145"/>
                  <a:gd name="T28" fmla="*/ 153 w 156"/>
                  <a:gd name="T2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6" h="145">
                    <a:moveTo>
                      <a:pt x="153" y="0"/>
                    </a:moveTo>
                    <a:cubicBezTo>
                      <a:pt x="156" y="6"/>
                      <a:pt x="156" y="6"/>
                      <a:pt x="156" y="6"/>
                    </a:cubicBezTo>
                    <a:cubicBezTo>
                      <a:pt x="142" y="17"/>
                      <a:pt x="124" y="35"/>
                      <a:pt x="103" y="61"/>
                    </a:cubicBezTo>
                    <a:cubicBezTo>
                      <a:pt x="85" y="84"/>
                      <a:pt x="68" y="107"/>
                      <a:pt x="59" y="127"/>
                    </a:cubicBezTo>
                    <a:cubicBezTo>
                      <a:pt x="50" y="133"/>
                      <a:pt x="50" y="133"/>
                      <a:pt x="50" y="133"/>
                    </a:cubicBezTo>
                    <a:cubicBezTo>
                      <a:pt x="44" y="139"/>
                      <a:pt x="38" y="142"/>
                      <a:pt x="35" y="145"/>
                    </a:cubicBezTo>
                    <a:cubicBezTo>
                      <a:pt x="35" y="142"/>
                      <a:pt x="32" y="136"/>
                      <a:pt x="29" y="127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3" y="110"/>
                      <a:pt x="17" y="101"/>
                      <a:pt x="14" y="98"/>
                    </a:cubicBezTo>
                    <a:cubicBezTo>
                      <a:pt x="11" y="93"/>
                      <a:pt x="5" y="90"/>
                      <a:pt x="0" y="87"/>
                    </a:cubicBezTo>
                    <a:cubicBezTo>
                      <a:pt x="8" y="78"/>
                      <a:pt x="17" y="75"/>
                      <a:pt x="23" y="75"/>
                    </a:cubicBezTo>
                    <a:cubicBezTo>
                      <a:pt x="29" y="75"/>
                      <a:pt x="35" y="84"/>
                      <a:pt x="44" y="98"/>
                    </a:cubicBezTo>
                    <a:cubicBezTo>
                      <a:pt x="47" y="107"/>
                      <a:pt x="47" y="107"/>
                      <a:pt x="47" y="107"/>
                    </a:cubicBezTo>
                    <a:cubicBezTo>
                      <a:pt x="59" y="84"/>
                      <a:pt x="76" y="64"/>
                      <a:pt x="94" y="43"/>
                    </a:cubicBezTo>
                    <a:cubicBezTo>
                      <a:pt x="115" y="26"/>
                      <a:pt x="136" y="9"/>
                      <a:pt x="153" y="0"/>
                    </a:cubicBezTo>
                    <a:close/>
                  </a:path>
                </a:pathLst>
              </a:custGeom>
              <a:solidFill>
                <a:srgbClr val="FC95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7596779" y="4510984"/>
                <a:ext cx="425450" cy="374650"/>
                <a:chOff x="7596779" y="4225911"/>
                <a:chExt cx="425450" cy="374650"/>
              </a:xfrm>
            </p:grpSpPr>
            <p:sp>
              <p:nvSpPr>
                <p:cNvPr id="38" name="Freeform 12"/>
                <p:cNvSpPr>
                  <a:spLocks/>
                </p:cNvSpPr>
                <p:nvPr/>
              </p:nvSpPr>
              <p:spPr bwMode="auto">
                <a:xfrm>
                  <a:off x="7596779" y="4286236"/>
                  <a:ext cx="339725" cy="314325"/>
                </a:xfrm>
                <a:custGeom>
                  <a:avLst/>
                  <a:gdLst>
                    <a:gd name="T0" fmla="*/ 153 w 157"/>
                    <a:gd name="T1" fmla="*/ 31 h 145"/>
                    <a:gd name="T2" fmla="*/ 135 w 157"/>
                    <a:gd name="T3" fmla="*/ 50 h 145"/>
                    <a:gd name="T4" fmla="*/ 135 w 157"/>
                    <a:gd name="T5" fmla="*/ 123 h 145"/>
                    <a:gd name="T6" fmla="*/ 22 w 157"/>
                    <a:gd name="T7" fmla="*/ 123 h 145"/>
                    <a:gd name="T8" fmla="*/ 22 w 157"/>
                    <a:gd name="T9" fmla="*/ 22 h 145"/>
                    <a:gd name="T10" fmla="*/ 107 w 157"/>
                    <a:gd name="T11" fmla="*/ 22 h 145"/>
                    <a:gd name="T12" fmla="*/ 130 w 157"/>
                    <a:gd name="T13" fmla="*/ 0 h 145"/>
                    <a:gd name="T14" fmla="*/ 0 w 157"/>
                    <a:gd name="T15" fmla="*/ 0 h 145"/>
                    <a:gd name="T16" fmla="*/ 0 w 157"/>
                    <a:gd name="T17" fmla="*/ 145 h 145"/>
                    <a:gd name="T18" fmla="*/ 157 w 157"/>
                    <a:gd name="T19" fmla="*/ 145 h 145"/>
                    <a:gd name="T20" fmla="*/ 157 w 157"/>
                    <a:gd name="T21" fmla="*/ 26 h 145"/>
                    <a:gd name="T22" fmla="*/ 153 w 157"/>
                    <a:gd name="T23" fmla="*/ 31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145">
                      <a:moveTo>
                        <a:pt x="153" y="31"/>
                      </a:moveTo>
                      <a:cubicBezTo>
                        <a:pt x="146" y="36"/>
                        <a:pt x="141" y="43"/>
                        <a:pt x="135" y="50"/>
                      </a:cubicBezTo>
                      <a:cubicBezTo>
                        <a:pt x="135" y="123"/>
                        <a:pt x="135" y="123"/>
                        <a:pt x="135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7" y="22"/>
                        <a:pt x="107" y="22"/>
                        <a:pt x="107" y="22"/>
                      </a:cubicBezTo>
                      <a:cubicBezTo>
                        <a:pt x="115" y="14"/>
                        <a:pt x="121" y="7"/>
                        <a:pt x="13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157" y="145"/>
                        <a:pt x="157" y="145"/>
                        <a:pt x="157" y="145"/>
                      </a:cubicBezTo>
                      <a:cubicBezTo>
                        <a:pt x="157" y="26"/>
                        <a:pt x="157" y="26"/>
                        <a:pt x="157" y="26"/>
                      </a:cubicBezTo>
                      <a:cubicBezTo>
                        <a:pt x="156" y="29"/>
                        <a:pt x="154" y="30"/>
                        <a:pt x="153" y="3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15"/>
                <p:cNvSpPr>
                  <a:spLocks/>
                </p:cNvSpPr>
                <p:nvPr/>
              </p:nvSpPr>
              <p:spPr bwMode="auto">
                <a:xfrm>
                  <a:off x="7685679" y="4225911"/>
                  <a:ext cx="336550" cy="314325"/>
                </a:xfrm>
                <a:custGeom>
                  <a:avLst/>
                  <a:gdLst>
                    <a:gd name="T0" fmla="*/ 153 w 156"/>
                    <a:gd name="T1" fmla="*/ 0 h 145"/>
                    <a:gd name="T2" fmla="*/ 156 w 156"/>
                    <a:gd name="T3" fmla="*/ 6 h 145"/>
                    <a:gd name="T4" fmla="*/ 103 w 156"/>
                    <a:gd name="T5" fmla="*/ 61 h 145"/>
                    <a:gd name="T6" fmla="*/ 59 w 156"/>
                    <a:gd name="T7" fmla="*/ 127 h 145"/>
                    <a:gd name="T8" fmla="*/ 50 w 156"/>
                    <a:gd name="T9" fmla="*/ 133 h 145"/>
                    <a:gd name="T10" fmla="*/ 35 w 156"/>
                    <a:gd name="T11" fmla="*/ 145 h 145"/>
                    <a:gd name="T12" fmla="*/ 29 w 156"/>
                    <a:gd name="T13" fmla="*/ 127 h 145"/>
                    <a:gd name="T14" fmla="*/ 26 w 156"/>
                    <a:gd name="T15" fmla="*/ 122 h 145"/>
                    <a:gd name="T16" fmla="*/ 14 w 156"/>
                    <a:gd name="T17" fmla="*/ 98 h 145"/>
                    <a:gd name="T18" fmla="*/ 0 w 156"/>
                    <a:gd name="T19" fmla="*/ 87 h 145"/>
                    <a:gd name="T20" fmla="*/ 23 w 156"/>
                    <a:gd name="T21" fmla="*/ 75 h 145"/>
                    <a:gd name="T22" fmla="*/ 44 w 156"/>
                    <a:gd name="T23" fmla="*/ 98 h 145"/>
                    <a:gd name="T24" fmla="*/ 47 w 156"/>
                    <a:gd name="T25" fmla="*/ 107 h 145"/>
                    <a:gd name="T26" fmla="*/ 94 w 156"/>
                    <a:gd name="T27" fmla="*/ 43 h 145"/>
                    <a:gd name="T28" fmla="*/ 153 w 156"/>
                    <a:gd name="T29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6" h="145">
                      <a:moveTo>
                        <a:pt x="153" y="0"/>
                      </a:moveTo>
                      <a:cubicBezTo>
                        <a:pt x="156" y="6"/>
                        <a:pt x="156" y="6"/>
                        <a:pt x="156" y="6"/>
                      </a:cubicBezTo>
                      <a:cubicBezTo>
                        <a:pt x="142" y="17"/>
                        <a:pt x="124" y="35"/>
                        <a:pt x="103" y="61"/>
                      </a:cubicBezTo>
                      <a:cubicBezTo>
                        <a:pt x="85" y="84"/>
                        <a:pt x="68" y="107"/>
                        <a:pt x="59" y="127"/>
                      </a:cubicBezTo>
                      <a:cubicBezTo>
                        <a:pt x="50" y="133"/>
                        <a:pt x="50" y="133"/>
                        <a:pt x="50" y="133"/>
                      </a:cubicBezTo>
                      <a:cubicBezTo>
                        <a:pt x="44" y="139"/>
                        <a:pt x="38" y="142"/>
                        <a:pt x="35" y="145"/>
                      </a:cubicBezTo>
                      <a:cubicBezTo>
                        <a:pt x="35" y="142"/>
                        <a:pt x="32" y="136"/>
                        <a:pt x="29" y="127"/>
                      </a:cubicBezTo>
                      <a:cubicBezTo>
                        <a:pt x="26" y="122"/>
                        <a:pt x="26" y="122"/>
                        <a:pt x="26" y="122"/>
                      </a:cubicBezTo>
                      <a:cubicBezTo>
                        <a:pt x="23" y="110"/>
                        <a:pt x="17" y="101"/>
                        <a:pt x="14" y="98"/>
                      </a:cubicBezTo>
                      <a:cubicBezTo>
                        <a:pt x="11" y="93"/>
                        <a:pt x="5" y="90"/>
                        <a:pt x="0" y="87"/>
                      </a:cubicBezTo>
                      <a:cubicBezTo>
                        <a:pt x="8" y="78"/>
                        <a:pt x="17" y="75"/>
                        <a:pt x="23" y="75"/>
                      </a:cubicBezTo>
                      <a:cubicBezTo>
                        <a:pt x="29" y="75"/>
                        <a:pt x="35" y="84"/>
                        <a:pt x="44" y="98"/>
                      </a:cubicBezTo>
                      <a:cubicBezTo>
                        <a:pt x="47" y="107"/>
                        <a:pt x="47" y="107"/>
                        <a:pt x="47" y="107"/>
                      </a:cubicBezTo>
                      <a:cubicBezTo>
                        <a:pt x="59" y="84"/>
                        <a:pt x="76" y="64"/>
                        <a:pt x="94" y="43"/>
                      </a:cubicBezTo>
                      <a:cubicBezTo>
                        <a:pt x="115" y="26"/>
                        <a:pt x="136" y="9"/>
                        <a:pt x="153" y="0"/>
                      </a:cubicBezTo>
                      <a:close/>
                    </a:path>
                  </a:pathLst>
                </a:custGeom>
                <a:solidFill>
                  <a:srgbClr val="FC95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6964954" y="2732073"/>
                <a:ext cx="960438" cy="520700"/>
              </a:xfrm>
              <a:custGeom>
                <a:avLst/>
                <a:gdLst>
                  <a:gd name="T0" fmla="*/ 410 w 444"/>
                  <a:gd name="T1" fmla="*/ 83 h 241"/>
                  <a:gd name="T2" fmla="*/ 381 w 444"/>
                  <a:gd name="T3" fmla="*/ 54 h 241"/>
                  <a:gd name="T4" fmla="*/ 381 w 444"/>
                  <a:gd name="T5" fmla="*/ 29 h 241"/>
                  <a:gd name="T6" fmla="*/ 352 w 444"/>
                  <a:gd name="T7" fmla="*/ 0 h 241"/>
                  <a:gd name="T8" fmla="*/ 91 w 444"/>
                  <a:gd name="T9" fmla="*/ 0 h 241"/>
                  <a:gd name="T10" fmla="*/ 62 w 444"/>
                  <a:gd name="T11" fmla="*/ 29 h 241"/>
                  <a:gd name="T12" fmla="*/ 62 w 444"/>
                  <a:gd name="T13" fmla="*/ 54 h 241"/>
                  <a:gd name="T14" fmla="*/ 34 w 444"/>
                  <a:gd name="T15" fmla="*/ 83 h 241"/>
                  <a:gd name="T16" fmla="*/ 29 w 444"/>
                  <a:gd name="T17" fmla="*/ 83 h 241"/>
                  <a:gd name="T18" fmla="*/ 0 w 444"/>
                  <a:gd name="T19" fmla="*/ 111 h 241"/>
                  <a:gd name="T20" fmla="*/ 0 w 444"/>
                  <a:gd name="T21" fmla="*/ 212 h 241"/>
                  <a:gd name="T22" fmla="*/ 29 w 444"/>
                  <a:gd name="T23" fmla="*/ 241 h 241"/>
                  <a:gd name="T24" fmla="*/ 415 w 444"/>
                  <a:gd name="T25" fmla="*/ 241 h 241"/>
                  <a:gd name="T26" fmla="*/ 444 w 444"/>
                  <a:gd name="T27" fmla="*/ 212 h 241"/>
                  <a:gd name="T28" fmla="*/ 444 w 444"/>
                  <a:gd name="T29" fmla="*/ 111 h 241"/>
                  <a:gd name="T30" fmla="*/ 415 w 444"/>
                  <a:gd name="T31" fmla="*/ 83 h 241"/>
                  <a:gd name="T32" fmla="*/ 410 w 444"/>
                  <a:gd name="T33" fmla="*/ 83 h 241"/>
                  <a:gd name="T34" fmla="*/ 222 w 444"/>
                  <a:gd name="T35" fmla="*/ 99 h 241"/>
                  <a:gd name="T36" fmla="*/ 187 w 444"/>
                  <a:gd name="T37" fmla="*/ 64 h 241"/>
                  <a:gd name="T38" fmla="*/ 222 w 444"/>
                  <a:gd name="T39" fmla="*/ 29 h 241"/>
                  <a:gd name="T40" fmla="*/ 257 w 444"/>
                  <a:gd name="T41" fmla="*/ 64 h 241"/>
                  <a:gd name="T42" fmla="*/ 222 w 444"/>
                  <a:gd name="T43" fmla="*/ 9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4" h="241">
                    <a:moveTo>
                      <a:pt x="410" y="83"/>
                    </a:moveTo>
                    <a:cubicBezTo>
                      <a:pt x="394" y="83"/>
                      <a:pt x="381" y="70"/>
                      <a:pt x="381" y="54"/>
                    </a:cubicBezTo>
                    <a:cubicBezTo>
                      <a:pt x="381" y="29"/>
                      <a:pt x="381" y="29"/>
                      <a:pt x="381" y="29"/>
                    </a:cubicBezTo>
                    <a:cubicBezTo>
                      <a:pt x="381" y="13"/>
                      <a:pt x="368" y="0"/>
                      <a:pt x="3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5" y="0"/>
                      <a:pt x="62" y="13"/>
                      <a:pt x="62" y="29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2" y="70"/>
                      <a:pt x="49" y="83"/>
                      <a:pt x="34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13" y="83"/>
                      <a:pt x="0" y="96"/>
                      <a:pt x="0" y="111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228"/>
                      <a:pt x="13" y="241"/>
                      <a:pt x="29" y="241"/>
                    </a:cubicBezTo>
                    <a:cubicBezTo>
                      <a:pt x="415" y="241"/>
                      <a:pt x="415" y="241"/>
                      <a:pt x="415" y="241"/>
                    </a:cubicBezTo>
                    <a:cubicBezTo>
                      <a:pt x="431" y="241"/>
                      <a:pt x="444" y="228"/>
                      <a:pt x="444" y="212"/>
                    </a:cubicBezTo>
                    <a:cubicBezTo>
                      <a:pt x="444" y="111"/>
                      <a:pt x="444" y="111"/>
                      <a:pt x="444" y="111"/>
                    </a:cubicBezTo>
                    <a:cubicBezTo>
                      <a:pt x="444" y="96"/>
                      <a:pt x="431" y="83"/>
                      <a:pt x="415" y="83"/>
                    </a:cubicBezTo>
                    <a:lnTo>
                      <a:pt x="410" y="83"/>
                    </a:lnTo>
                    <a:close/>
                    <a:moveTo>
                      <a:pt x="222" y="99"/>
                    </a:moveTo>
                    <a:cubicBezTo>
                      <a:pt x="203" y="99"/>
                      <a:pt x="187" y="83"/>
                      <a:pt x="187" y="64"/>
                    </a:cubicBezTo>
                    <a:cubicBezTo>
                      <a:pt x="187" y="45"/>
                      <a:pt x="203" y="29"/>
                      <a:pt x="222" y="29"/>
                    </a:cubicBezTo>
                    <a:cubicBezTo>
                      <a:pt x="241" y="29"/>
                      <a:pt x="257" y="45"/>
                      <a:pt x="257" y="64"/>
                    </a:cubicBezTo>
                    <a:cubicBezTo>
                      <a:pt x="257" y="83"/>
                      <a:pt x="241" y="99"/>
                      <a:pt x="222" y="9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9"/>
              <p:cNvSpPr>
                <a:spLocks/>
              </p:cNvSpPr>
              <p:nvPr/>
            </p:nvSpPr>
            <p:spPr bwMode="auto">
              <a:xfrm>
                <a:off x="6945110" y="4662590"/>
                <a:ext cx="512763" cy="71438"/>
              </a:xfrm>
              <a:custGeom>
                <a:avLst/>
                <a:gdLst>
                  <a:gd name="T0" fmla="*/ 0 w 323"/>
                  <a:gd name="T1" fmla="*/ 0 h 45"/>
                  <a:gd name="T2" fmla="*/ 323 w 323"/>
                  <a:gd name="T3" fmla="*/ 0 h 45"/>
                  <a:gd name="T4" fmla="*/ 323 w 323"/>
                  <a:gd name="T5" fmla="*/ 45 h 45"/>
                  <a:gd name="T6" fmla="*/ 0 w 323"/>
                  <a:gd name="T7" fmla="*/ 45 h 45"/>
                  <a:gd name="T8" fmla="*/ 0 w 323"/>
                  <a:gd name="T9" fmla="*/ 0 h 45"/>
                  <a:gd name="T10" fmla="*/ 0 w 323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3" h="45">
                    <a:moveTo>
                      <a:pt x="0" y="0"/>
                    </a:moveTo>
                    <a:lnTo>
                      <a:pt x="323" y="0"/>
                    </a:lnTo>
                    <a:lnTo>
                      <a:pt x="323" y="45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7596779" y="4091090"/>
                <a:ext cx="425450" cy="374650"/>
                <a:chOff x="7596779" y="4225911"/>
                <a:chExt cx="425450" cy="374650"/>
              </a:xfrm>
            </p:grpSpPr>
            <p:sp>
              <p:nvSpPr>
                <p:cNvPr id="36" name="Freeform 12"/>
                <p:cNvSpPr>
                  <a:spLocks/>
                </p:cNvSpPr>
                <p:nvPr/>
              </p:nvSpPr>
              <p:spPr bwMode="auto">
                <a:xfrm>
                  <a:off x="7596779" y="4286236"/>
                  <a:ext cx="339725" cy="314325"/>
                </a:xfrm>
                <a:custGeom>
                  <a:avLst/>
                  <a:gdLst>
                    <a:gd name="T0" fmla="*/ 153 w 157"/>
                    <a:gd name="T1" fmla="*/ 31 h 145"/>
                    <a:gd name="T2" fmla="*/ 135 w 157"/>
                    <a:gd name="T3" fmla="*/ 50 h 145"/>
                    <a:gd name="T4" fmla="*/ 135 w 157"/>
                    <a:gd name="T5" fmla="*/ 123 h 145"/>
                    <a:gd name="T6" fmla="*/ 22 w 157"/>
                    <a:gd name="T7" fmla="*/ 123 h 145"/>
                    <a:gd name="T8" fmla="*/ 22 w 157"/>
                    <a:gd name="T9" fmla="*/ 22 h 145"/>
                    <a:gd name="T10" fmla="*/ 107 w 157"/>
                    <a:gd name="T11" fmla="*/ 22 h 145"/>
                    <a:gd name="T12" fmla="*/ 130 w 157"/>
                    <a:gd name="T13" fmla="*/ 0 h 145"/>
                    <a:gd name="T14" fmla="*/ 0 w 157"/>
                    <a:gd name="T15" fmla="*/ 0 h 145"/>
                    <a:gd name="T16" fmla="*/ 0 w 157"/>
                    <a:gd name="T17" fmla="*/ 145 h 145"/>
                    <a:gd name="T18" fmla="*/ 157 w 157"/>
                    <a:gd name="T19" fmla="*/ 145 h 145"/>
                    <a:gd name="T20" fmla="*/ 157 w 157"/>
                    <a:gd name="T21" fmla="*/ 26 h 145"/>
                    <a:gd name="T22" fmla="*/ 153 w 157"/>
                    <a:gd name="T23" fmla="*/ 31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145">
                      <a:moveTo>
                        <a:pt x="153" y="31"/>
                      </a:moveTo>
                      <a:cubicBezTo>
                        <a:pt x="146" y="36"/>
                        <a:pt x="141" y="43"/>
                        <a:pt x="135" y="50"/>
                      </a:cubicBezTo>
                      <a:cubicBezTo>
                        <a:pt x="135" y="123"/>
                        <a:pt x="135" y="123"/>
                        <a:pt x="135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7" y="22"/>
                        <a:pt x="107" y="22"/>
                        <a:pt x="107" y="22"/>
                      </a:cubicBezTo>
                      <a:cubicBezTo>
                        <a:pt x="115" y="14"/>
                        <a:pt x="121" y="7"/>
                        <a:pt x="13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157" y="145"/>
                        <a:pt x="157" y="145"/>
                        <a:pt x="157" y="145"/>
                      </a:cubicBezTo>
                      <a:cubicBezTo>
                        <a:pt x="157" y="26"/>
                        <a:pt x="157" y="26"/>
                        <a:pt x="157" y="26"/>
                      </a:cubicBezTo>
                      <a:cubicBezTo>
                        <a:pt x="156" y="29"/>
                        <a:pt x="154" y="30"/>
                        <a:pt x="153" y="3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15"/>
                <p:cNvSpPr>
                  <a:spLocks/>
                </p:cNvSpPr>
                <p:nvPr/>
              </p:nvSpPr>
              <p:spPr bwMode="auto">
                <a:xfrm>
                  <a:off x="7685679" y="4225911"/>
                  <a:ext cx="336550" cy="314325"/>
                </a:xfrm>
                <a:custGeom>
                  <a:avLst/>
                  <a:gdLst>
                    <a:gd name="T0" fmla="*/ 153 w 156"/>
                    <a:gd name="T1" fmla="*/ 0 h 145"/>
                    <a:gd name="T2" fmla="*/ 156 w 156"/>
                    <a:gd name="T3" fmla="*/ 6 h 145"/>
                    <a:gd name="T4" fmla="*/ 103 w 156"/>
                    <a:gd name="T5" fmla="*/ 61 h 145"/>
                    <a:gd name="T6" fmla="*/ 59 w 156"/>
                    <a:gd name="T7" fmla="*/ 127 h 145"/>
                    <a:gd name="T8" fmla="*/ 50 w 156"/>
                    <a:gd name="T9" fmla="*/ 133 h 145"/>
                    <a:gd name="T10" fmla="*/ 35 w 156"/>
                    <a:gd name="T11" fmla="*/ 145 h 145"/>
                    <a:gd name="T12" fmla="*/ 29 w 156"/>
                    <a:gd name="T13" fmla="*/ 127 h 145"/>
                    <a:gd name="T14" fmla="*/ 26 w 156"/>
                    <a:gd name="T15" fmla="*/ 122 h 145"/>
                    <a:gd name="T16" fmla="*/ 14 w 156"/>
                    <a:gd name="T17" fmla="*/ 98 h 145"/>
                    <a:gd name="T18" fmla="*/ 0 w 156"/>
                    <a:gd name="T19" fmla="*/ 87 h 145"/>
                    <a:gd name="T20" fmla="*/ 23 w 156"/>
                    <a:gd name="T21" fmla="*/ 75 h 145"/>
                    <a:gd name="T22" fmla="*/ 44 w 156"/>
                    <a:gd name="T23" fmla="*/ 98 h 145"/>
                    <a:gd name="T24" fmla="*/ 47 w 156"/>
                    <a:gd name="T25" fmla="*/ 107 h 145"/>
                    <a:gd name="T26" fmla="*/ 94 w 156"/>
                    <a:gd name="T27" fmla="*/ 43 h 145"/>
                    <a:gd name="T28" fmla="*/ 153 w 156"/>
                    <a:gd name="T29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6" h="145">
                      <a:moveTo>
                        <a:pt x="153" y="0"/>
                      </a:moveTo>
                      <a:cubicBezTo>
                        <a:pt x="156" y="6"/>
                        <a:pt x="156" y="6"/>
                        <a:pt x="156" y="6"/>
                      </a:cubicBezTo>
                      <a:cubicBezTo>
                        <a:pt x="142" y="17"/>
                        <a:pt x="124" y="35"/>
                        <a:pt x="103" y="61"/>
                      </a:cubicBezTo>
                      <a:cubicBezTo>
                        <a:pt x="85" y="84"/>
                        <a:pt x="68" y="107"/>
                        <a:pt x="59" y="127"/>
                      </a:cubicBezTo>
                      <a:cubicBezTo>
                        <a:pt x="50" y="133"/>
                        <a:pt x="50" y="133"/>
                        <a:pt x="50" y="133"/>
                      </a:cubicBezTo>
                      <a:cubicBezTo>
                        <a:pt x="44" y="139"/>
                        <a:pt x="38" y="142"/>
                        <a:pt x="35" y="145"/>
                      </a:cubicBezTo>
                      <a:cubicBezTo>
                        <a:pt x="35" y="142"/>
                        <a:pt x="32" y="136"/>
                        <a:pt x="29" y="127"/>
                      </a:cubicBezTo>
                      <a:cubicBezTo>
                        <a:pt x="26" y="122"/>
                        <a:pt x="26" y="122"/>
                        <a:pt x="26" y="122"/>
                      </a:cubicBezTo>
                      <a:cubicBezTo>
                        <a:pt x="23" y="110"/>
                        <a:pt x="17" y="101"/>
                        <a:pt x="14" y="98"/>
                      </a:cubicBezTo>
                      <a:cubicBezTo>
                        <a:pt x="11" y="93"/>
                        <a:pt x="5" y="90"/>
                        <a:pt x="0" y="87"/>
                      </a:cubicBezTo>
                      <a:cubicBezTo>
                        <a:pt x="8" y="78"/>
                        <a:pt x="17" y="75"/>
                        <a:pt x="23" y="75"/>
                      </a:cubicBezTo>
                      <a:cubicBezTo>
                        <a:pt x="29" y="75"/>
                        <a:pt x="35" y="84"/>
                        <a:pt x="44" y="98"/>
                      </a:cubicBezTo>
                      <a:cubicBezTo>
                        <a:pt x="47" y="107"/>
                        <a:pt x="47" y="107"/>
                        <a:pt x="47" y="107"/>
                      </a:cubicBezTo>
                      <a:cubicBezTo>
                        <a:pt x="59" y="84"/>
                        <a:pt x="76" y="64"/>
                        <a:pt x="94" y="43"/>
                      </a:cubicBezTo>
                      <a:cubicBezTo>
                        <a:pt x="115" y="26"/>
                        <a:pt x="136" y="9"/>
                        <a:pt x="153" y="0"/>
                      </a:cubicBezTo>
                      <a:close/>
                    </a:path>
                  </a:pathLst>
                </a:custGeom>
                <a:solidFill>
                  <a:srgbClr val="FC95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14" name="Straight Connector 13"/>
            <p:cNvCxnSpPr/>
            <p:nvPr/>
          </p:nvCxnSpPr>
          <p:spPr>
            <a:xfrm>
              <a:off x="10999706" y="769305"/>
              <a:ext cx="0" cy="4164740"/>
            </a:xfrm>
            <a:prstGeom prst="line">
              <a:avLst/>
            </a:prstGeom>
            <a:noFill/>
            <a:ln w="31750">
              <a:solidFill>
                <a:srgbClr val="FC951A"/>
              </a:solidFill>
              <a:headEnd type="oval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01337" y="418877"/>
              <a:ext cx="4214323" cy="229024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850866" y="1932347"/>
              <a:ext cx="662637" cy="807750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9978626" y="1951143"/>
              <a:ext cx="0" cy="2134733"/>
            </a:xfrm>
            <a:prstGeom prst="line">
              <a:avLst/>
            </a:prstGeom>
            <a:noFill/>
            <a:ln w="31750">
              <a:solidFill>
                <a:srgbClr val="FC951A"/>
              </a:solidFill>
              <a:headEnd type="oval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513503" y="2209567"/>
              <a:ext cx="0" cy="1491339"/>
            </a:xfrm>
            <a:prstGeom prst="line">
              <a:avLst/>
            </a:prstGeom>
            <a:noFill/>
            <a:ln w="31750">
              <a:solidFill>
                <a:srgbClr val="FC951A"/>
              </a:solidFill>
              <a:headEnd type="oval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149864" y="4085876"/>
              <a:ext cx="1828762" cy="0"/>
            </a:xfrm>
            <a:prstGeom prst="line">
              <a:avLst/>
            </a:prstGeom>
            <a:noFill/>
            <a:ln w="31750">
              <a:solidFill>
                <a:srgbClr val="FC951A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49864" y="4481607"/>
              <a:ext cx="2263102" cy="0"/>
            </a:xfrm>
            <a:prstGeom prst="line">
              <a:avLst/>
            </a:prstGeom>
            <a:noFill/>
            <a:ln w="31750">
              <a:solidFill>
                <a:srgbClr val="FC951A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149864" y="4921344"/>
              <a:ext cx="2849842" cy="0"/>
            </a:xfrm>
            <a:prstGeom prst="line">
              <a:avLst/>
            </a:prstGeom>
            <a:noFill/>
            <a:ln w="31750">
              <a:solidFill>
                <a:srgbClr val="FC951A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149864" y="3694556"/>
              <a:ext cx="1363639" cy="0"/>
            </a:xfrm>
            <a:prstGeom prst="line">
              <a:avLst/>
            </a:prstGeom>
            <a:noFill/>
            <a:ln w="31750">
              <a:solidFill>
                <a:srgbClr val="FC951A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2018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3272141" y="302058"/>
            <a:ext cx="547114" cy="482558"/>
            <a:chOff x="5975635" y="1084899"/>
            <a:chExt cx="2332857" cy="2057594"/>
          </a:xfrm>
        </p:grpSpPr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975635" y="1084899"/>
              <a:ext cx="2170113" cy="1865312"/>
            </a:xfrm>
            <a:custGeom>
              <a:avLst/>
              <a:gdLst>
                <a:gd name="T0" fmla="*/ 807 w 807"/>
                <a:gd name="T1" fmla="*/ 694 h 694"/>
                <a:gd name="T2" fmla="*/ 63 w 807"/>
                <a:gd name="T3" fmla="*/ 694 h 694"/>
                <a:gd name="T4" fmla="*/ 57 w 807"/>
                <a:gd name="T5" fmla="*/ 688 h 694"/>
                <a:gd name="T6" fmla="*/ 1 w 807"/>
                <a:gd name="T7" fmla="*/ 527 h 694"/>
                <a:gd name="T8" fmla="*/ 2 w 807"/>
                <a:gd name="T9" fmla="*/ 515 h 694"/>
                <a:gd name="T10" fmla="*/ 2 w 807"/>
                <a:gd name="T11" fmla="*/ 0 h 694"/>
                <a:gd name="T12" fmla="*/ 758 w 807"/>
                <a:gd name="T13" fmla="*/ 0 h 694"/>
                <a:gd name="T14" fmla="*/ 758 w 807"/>
                <a:gd name="T15" fmla="*/ 515 h 694"/>
                <a:gd name="T16" fmla="*/ 792 w 807"/>
                <a:gd name="T17" fmla="*/ 663 h 694"/>
                <a:gd name="T18" fmla="*/ 807 w 807"/>
                <a:gd name="T19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7" h="694">
                  <a:moveTo>
                    <a:pt x="807" y="694"/>
                  </a:moveTo>
                  <a:cubicBezTo>
                    <a:pt x="63" y="694"/>
                    <a:pt x="63" y="694"/>
                    <a:pt x="63" y="694"/>
                  </a:cubicBezTo>
                  <a:cubicBezTo>
                    <a:pt x="57" y="688"/>
                    <a:pt x="57" y="688"/>
                    <a:pt x="57" y="688"/>
                  </a:cubicBezTo>
                  <a:cubicBezTo>
                    <a:pt x="0" y="636"/>
                    <a:pt x="1" y="571"/>
                    <a:pt x="1" y="527"/>
                  </a:cubicBezTo>
                  <a:cubicBezTo>
                    <a:pt x="1" y="523"/>
                    <a:pt x="2" y="519"/>
                    <a:pt x="2" y="5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58" y="0"/>
                    <a:pt x="758" y="0"/>
                    <a:pt x="758" y="0"/>
                  </a:cubicBezTo>
                  <a:cubicBezTo>
                    <a:pt x="758" y="515"/>
                    <a:pt x="758" y="515"/>
                    <a:pt x="758" y="515"/>
                  </a:cubicBezTo>
                  <a:cubicBezTo>
                    <a:pt x="755" y="582"/>
                    <a:pt x="755" y="587"/>
                    <a:pt x="792" y="663"/>
                  </a:cubicBezTo>
                  <a:lnTo>
                    <a:pt x="807" y="694"/>
                  </a:lnTo>
                  <a:close/>
                </a:path>
              </a:pathLst>
            </a:custGeom>
            <a:solidFill>
              <a:srgbClr val="A7A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92"/>
            <p:cNvSpPr>
              <a:spLocks/>
            </p:cNvSpPr>
            <p:nvPr/>
          </p:nvSpPr>
          <p:spPr bwMode="white">
            <a:xfrm>
              <a:off x="6089935" y="1199199"/>
              <a:ext cx="1874838" cy="1638300"/>
            </a:xfrm>
            <a:custGeom>
              <a:avLst/>
              <a:gdLst>
                <a:gd name="T0" fmla="*/ 37 w 697"/>
                <a:gd name="T1" fmla="*/ 609 h 609"/>
                <a:gd name="T2" fmla="*/ 697 w 697"/>
                <a:gd name="T3" fmla="*/ 609 h 609"/>
                <a:gd name="T4" fmla="*/ 672 w 697"/>
                <a:gd name="T5" fmla="*/ 471 h 609"/>
                <a:gd name="T6" fmla="*/ 672 w 697"/>
                <a:gd name="T7" fmla="*/ 0 h 609"/>
                <a:gd name="T8" fmla="*/ 1 w 697"/>
                <a:gd name="T9" fmla="*/ 0 h 609"/>
                <a:gd name="T10" fmla="*/ 1 w 697"/>
                <a:gd name="T11" fmla="*/ 472 h 609"/>
                <a:gd name="T12" fmla="*/ 1 w 697"/>
                <a:gd name="T13" fmla="*/ 485 h 609"/>
                <a:gd name="T14" fmla="*/ 37 w 697"/>
                <a:gd name="T15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7" h="609">
                  <a:moveTo>
                    <a:pt x="37" y="609"/>
                  </a:moveTo>
                  <a:cubicBezTo>
                    <a:pt x="697" y="609"/>
                    <a:pt x="697" y="609"/>
                    <a:pt x="697" y="609"/>
                  </a:cubicBezTo>
                  <a:cubicBezTo>
                    <a:pt x="671" y="552"/>
                    <a:pt x="670" y="534"/>
                    <a:pt x="672" y="471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1" y="476"/>
                    <a:pt x="1" y="480"/>
                    <a:pt x="1" y="485"/>
                  </a:cubicBezTo>
                  <a:cubicBezTo>
                    <a:pt x="0" y="523"/>
                    <a:pt x="0" y="570"/>
                    <a:pt x="37" y="6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Rectangle 93"/>
            <p:cNvSpPr>
              <a:spLocks noChangeArrowheads="1"/>
            </p:cNvSpPr>
            <p:nvPr/>
          </p:nvSpPr>
          <p:spPr bwMode="ltGray">
            <a:xfrm>
              <a:off x="5980397" y="1084899"/>
              <a:ext cx="2033588" cy="152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94"/>
            <p:cNvSpPr>
              <a:spLocks/>
            </p:cNvSpPr>
            <p:nvPr/>
          </p:nvSpPr>
          <p:spPr bwMode="auto">
            <a:xfrm>
              <a:off x="7131335" y="2237424"/>
              <a:ext cx="209550" cy="255587"/>
            </a:xfrm>
            <a:custGeom>
              <a:avLst/>
              <a:gdLst>
                <a:gd name="T0" fmla="*/ 0 w 132"/>
                <a:gd name="T1" fmla="*/ 0 h 161"/>
                <a:gd name="T2" fmla="*/ 132 w 132"/>
                <a:gd name="T3" fmla="*/ 0 h 161"/>
                <a:gd name="T4" fmla="*/ 132 w 132"/>
                <a:gd name="T5" fmla="*/ 161 h 161"/>
                <a:gd name="T6" fmla="*/ 0 w 132"/>
                <a:gd name="T7" fmla="*/ 161 h 161"/>
                <a:gd name="T8" fmla="*/ 0 w 132"/>
                <a:gd name="T9" fmla="*/ 0 h 161"/>
                <a:gd name="T10" fmla="*/ 0 w 132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1">
                  <a:moveTo>
                    <a:pt x="0" y="0"/>
                  </a:moveTo>
                  <a:lnTo>
                    <a:pt x="132" y="0"/>
                  </a:lnTo>
                  <a:lnTo>
                    <a:pt x="132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95"/>
            <p:cNvSpPr>
              <a:spLocks/>
            </p:cNvSpPr>
            <p:nvPr/>
          </p:nvSpPr>
          <p:spPr bwMode="auto">
            <a:xfrm>
              <a:off x="7359935" y="1683386"/>
              <a:ext cx="217488" cy="258762"/>
            </a:xfrm>
            <a:custGeom>
              <a:avLst/>
              <a:gdLst>
                <a:gd name="T0" fmla="*/ 0 w 137"/>
                <a:gd name="T1" fmla="*/ 0 h 163"/>
                <a:gd name="T2" fmla="*/ 137 w 137"/>
                <a:gd name="T3" fmla="*/ 0 h 163"/>
                <a:gd name="T4" fmla="*/ 137 w 137"/>
                <a:gd name="T5" fmla="*/ 163 h 163"/>
                <a:gd name="T6" fmla="*/ 0 w 137"/>
                <a:gd name="T7" fmla="*/ 163 h 163"/>
                <a:gd name="T8" fmla="*/ 0 w 137"/>
                <a:gd name="T9" fmla="*/ 0 h 163"/>
                <a:gd name="T10" fmla="*/ 0 w 137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63">
                  <a:moveTo>
                    <a:pt x="0" y="0"/>
                  </a:moveTo>
                  <a:lnTo>
                    <a:pt x="137" y="0"/>
                  </a:lnTo>
                  <a:lnTo>
                    <a:pt x="13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96"/>
            <p:cNvSpPr>
              <a:spLocks/>
            </p:cNvSpPr>
            <p:nvPr/>
          </p:nvSpPr>
          <p:spPr bwMode="auto">
            <a:xfrm>
              <a:off x="7359935" y="1484949"/>
              <a:ext cx="217488" cy="171450"/>
            </a:xfrm>
            <a:custGeom>
              <a:avLst/>
              <a:gdLst>
                <a:gd name="T0" fmla="*/ 0 w 137"/>
                <a:gd name="T1" fmla="*/ 0 h 108"/>
                <a:gd name="T2" fmla="*/ 137 w 137"/>
                <a:gd name="T3" fmla="*/ 0 h 108"/>
                <a:gd name="T4" fmla="*/ 137 w 137"/>
                <a:gd name="T5" fmla="*/ 108 h 108"/>
                <a:gd name="T6" fmla="*/ 0 w 137"/>
                <a:gd name="T7" fmla="*/ 108 h 108"/>
                <a:gd name="T8" fmla="*/ 0 w 137"/>
                <a:gd name="T9" fmla="*/ 0 h 108"/>
                <a:gd name="T10" fmla="*/ 0 w 13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08">
                  <a:moveTo>
                    <a:pt x="0" y="0"/>
                  </a:moveTo>
                  <a:lnTo>
                    <a:pt x="137" y="0"/>
                  </a:lnTo>
                  <a:lnTo>
                    <a:pt x="137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97"/>
            <p:cNvSpPr>
              <a:spLocks/>
            </p:cNvSpPr>
            <p:nvPr/>
          </p:nvSpPr>
          <p:spPr bwMode="auto">
            <a:xfrm>
              <a:off x="7131335" y="1683386"/>
              <a:ext cx="209550" cy="258762"/>
            </a:xfrm>
            <a:custGeom>
              <a:avLst/>
              <a:gdLst>
                <a:gd name="T0" fmla="*/ 0 w 132"/>
                <a:gd name="T1" fmla="*/ 0 h 163"/>
                <a:gd name="T2" fmla="*/ 132 w 132"/>
                <a:gd name="T3" fmla="*/ 0 h 163"/>
                <a:gd name="T4" fmla="*/ 132 w 132"/>
                <a:gd name="T5" fmla="*/ 163 h 163"/>
                <a:gd name="T6" fmla="*/ 0 w 132"/>
                <a:gd name="T7" fmla="*/ 163 h 163"/>
                <a:gd name="T8" fmla="*/ 0 w 132"/>
                <a:gd name="T9" fmla="*/ 0 h 163"/>
                <a:gd name="T10" fmla="*/ 0 w 132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3">
                  <a:moveTo>
                    <a:pt x="0" y="0"/>
                  </a:moveTo>
                  <a:lnTo>
                    <a:pt x="132" y="0"/>
                  </a:lnTo>
                  <a:lnTo>
                    <a:pt x="13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98"/>
            <p:cNvSpPr>
              <a:spLocks/>
            </p:cNvSpPr>
            <p:nvPr/>
          </p:nvSpPr>
          <p:spPr bwMode="auto">
            <a:xfrm>
              <a:off x="6883685" y="2237424"/>
              <a:ext cx="217488" cy="255587"/>
            </a:xfrm>
            <a:custGeom>
              <a:avLst/>
              <a:gdLst>
                <a:gd name="T0" fmla="*/ 0 w 137"/>
                <a:gd name="T1" fmla="*/ 0 h 161"/>
                <a:gd name="T2" fmla="*/ 137 w 137"/>
                <a:gd name="T3" fmla="*/ 0 h 161"/>
                <a:gd name="T4" fmla="*/ 137 w 137"/>
                <a:gd name="T5" fmla="*/ 161 h 161"/>
                <a:gd name="T6" fmla="*/ 0 w 137"/>
                <a:gd name="T7" fmla="*/ 161 h 161"/>
                <a:gd name="T8" fmla="*/ 0 w 137"/>
                <a:gd name="T9" fmla="*/ 0 h 161"/>
                <a:gd name="T10" fmla="*/ 0 w 137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61">
                  <a:moveTo>
                    <a:pt x="0" y="0"/>
                  </a:moveTo>
                  <a:lnTo>
                    <a:pt x="137" y="0"/>
                  </a:lnTo>
                  <a:lnTo>
                    <a:pt x="137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99"/>
            <p:cNvSpPr>
              <a:spLocks/>
            </p:cNvSpPr>
            <p:nvPr/>
          </p:nvSpPr>
          <p:spPr bwMode="auto">
            <a:xfrm>
              <a:off x="6883685" y="1683386"/>
              <a:ext cx="217488" cy="258762"/>
            </a:xfrm>
            <a:custGeom>
              <a:avLst/>
              <a:gdLst>
                <a:gd name="T0" fmla="*/ 0 w 137"/>
                <a:gd name="T1" fmla="*/ 0 h 163"/>
                <a:gd name="T2" fmla="*/ 137 w 137"/>
                <a:gd name="T3" fmla="*/ 0 h 163"/>
                <a:gd name="T4" fmla="*/ 137 w 137"/>
                <a:gd name="T5" fmla="*/ 163 h 163"/>
                <a:gd name="T6" fmla="*/ 0 w 137"/>
                <a:gd name="T7" fmla="*/ 163 h 163"/>
                <a:gd name="T8" fmla="*/ 0 w 137"/>
                <a:gd name="T9" fmla="*/ 0 h 163"/>
                <a:gd name="T10" fmla="*/ 0 w 137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63">
                  <a:moveTo>
                    <a:pt x="0" y="0"/>
                  </a:moveTo>
                  <a:lnTo>
                    <a:pt x="137" y="0"/>
                  </a:lnTo>
                  <a:lnTo>
                    <a:pt x="13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00"/>
            <p:cNvSpPr>
              <a:spLocks/>
            </p:cNvSpPr>
            <p:nvPr/>
          </p:nvSpPr>
          <p:spPr bwMode="auto">
            <a:xfrm>
              <a:off x="7131335" y="1484949"/>
              <a:ext cx="209550" cy="171450"/>
            </a:xfrm>
            <a:custGeom>
              <a:avLst/>
              <a:gdLst>
                <a:gd name="T0" fmla="*/ 0 w 132"/>
                <a:gd name="T1" fmla="*/ 0 h 108"/>
                <a:gd name="T2" fmla="*/ 132 w 132"/>
                <a:gd name="T3" fmla="*/ 0 h 108"/>
                <a:gd name="T4" fmla="*/ 132 w 132"/>
                <a:gd name="T5" fmla="*/ 108 h 108"/>
                <a:gd name="T6" fmla="*/ 0 w 132"/>
                <a:gd name="T7" fmla="*/ 108 h 108"/>
                <a:gd name="T8" fmla="*/ 0 w 132"/>
                <a:gd name="T9" fmla="*/ 0 h 108"/>
                <a:gd name="T10" fmla="*/ 0 w 132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08">
                  <a:moveTo>
                    <a:pt x="0" y="0"/>
                  </a:moveTo>
                  <a:lnTo>
                    <a:pt x="132" y="0"/>
                  </a:lnTo>
                  <a:lnTo>
                    <a:pt x="132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01"/>
            <p:cNvSpPr>
              <a:spLocks/>
            </p:cNvSpPr>
            <p:nvPr/>
          </p:nvSpPr>
          <p:spPr bwMode="auto">
            <a:xfrm>
              <a:off x="6883685" y="1961199"/>
              <a:ext cx="217488" cy="257175"/>
            </a:xfrm>
            <a:custGeom>
              <a:avLst/>
              <a:gdLst>
                <a:gd name="T0" fmla="*/ 0 w 137"/>
                <a:gd name="T1" fmla="*/ 0 h 162"/>
                <a:gd name="T2" fmla="*/ 137 w 137"/>
                <a:gd name="T3" fmla="*/ 0 h 162"/>
                <a:gd name="T4" fmla="*/ 137 w 137"/>
                <a:gd name="T5" fmla="*/ 162 h 162"/>
                <a:gd name="T6" fmla="*/ 0 w 137"/>
                <a:gd name="T7" fmla="*/ 162 h 162"/>
                <a:gd name="T8" fmla="*/ 0 w 137"/>
                <a:gd name="T9" fmla="*/ 0 h 162"/>
                <a:gd name="T10" fmla="*/ 0 w 137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62">
                  <a:moveTo>
                    <a:pt x="0" y="0"/>
                  </a:moveTo>
                  <a:lnTo>
                    <a:pt x="137" y="0"/>
                  </a:lnTo>
                  <a:lnTo>
                    <a:pt x="137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7359935" y="1961199"/>
              <a:ext cx="217488" cy="257175"/>
            </a:xfrm>
            <a:custGeom>
              <a:avLst/>
              <a:gdLst>
                <a:gd name="T0" fmla="*/ 0 w 137"/>
                <a:gd name="T1" fmla="*/ 0 h 162"/>
                <a:gd name="T2" fmla="*/ 137 w 137"/>
                <a:gd name="T3" fmla="*/ 0 h 162"/>
                <a:gd name="T4" fmla="*/ 137 w 137"/>
                <a:gd name="T5" fmla="*/ 162 h 162"/>
                <a:gd name="T6" fmla="*/ 0 w 137"/>
                <a:gd name="T7" fmla="*/ 162 h 162"/>
                <a:gd name="T8" fmla="*/ 0 w 137"/>
                <a:gd name="T9" fmla="*/ 0 h 162"/>
                <a:gd name="T10" fmla="*/ 0 w 137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62">
                  <a:moveTo>
                    <a:pt x="0" y="0"/>
                  </a:moveTo>
                  <a:lnTo>
                    <a:pt x="137" y="0"/>
                  </a:lnTo>
                  <a:lnTo>
                    <a:pt x="137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7596472" y="2512061"/>
              <a:ext cx="258763" cy="247650"/>
            </a:xfrm>
            <a:custGeom>
              <a:avLst/>
              <a:gdLst>
                <a:gd name="T0" fmla="*/ 3 w 96"/>
                <a:gd name="T1" fmla="*/ 0 h 92"/>
                <a:gd name="T2" fmla="*/ 21 w 96"/>
                <a:gd name="T3" fmla="*/ 92 h 92"/>
                <a:gd name="T4" fmla="*/ 96 w 96"/>
                <a:gd name="T5" fmla="*/ 92 h 92"/>
                <a:gd name="T6" fmla="*/ 78 w 96"/>
                <a:gd name="T7" fmla="*/ 0 h 92"/>
                <a:gd name="T8" fmla="*/ 3 w 96"/>
                <a:gd name="T9" fmla="*/ 0 h 92"/>
                <a:gd name="T10" fmla="*/ 3 w 96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2">
                  <a:moveTo>
                    <a:pt x="3" y="0"/>
                  </a:moveTo>
                  <a:cubicBezTo>
                    <a:pt x="3" y="0"/>
                    <a:pt x="0" y="72"/>
                    <a:pt x="21" y="92"/>
                  </a:cubicBezTo>
                  <a:cubicBezTo>
                    <a:pt x="59" y="92"/>
                    <a:pt x="59" y="92"/>
                    <a:pt x="96" y="92"/>
                  </a:cubicBezTo>
                  <a:cubicBezTo>
                    <a:pt x="78" y="72"/>
                    <a:pt x="78" y="0"/>
                    <a:pt x="7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182010" y="2512061"/>
              <a:ext cx="255588" cy="247650"/>
            </a:xfrm>
            <a:custGeom>
              <a:avLst/>
              <a:gdLst>
                <a:gd name="T0" fmla="*/ 2 w 95"/>
                <a:gd name="T1" fmla="*/ 0 h 92"/>
                <a:gd name="T2" fmla="*/ 20 w 95"/>
                <a:gd name="T3" fmla="*/ 92 h 92"/>
                <a:gd name="T4" fmla="*/ 95 w 95"/>
                <a:gd name="T5" fmla="*/ 92 h 92"/>
                <a:gd name="T6" fmla="*/ 77 w 95"/>
                <a:gd name="T7" fmla="*/ 0 h 92"/>
                <a:gd name="T8" fmla="*/ 2 w 95"/>
                <a:gd name="T9" fmla="*/ 0 h 92"/>
                <a:gd name="T10" fmla="*/ 2 w 95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2">
                  <a:moveTo>
                    <a:pt x="2" y="0"/>
                  </a:moveTo>
                  <a:cubicBezTo>
                    <a:pt x="2" y="0"/>
                    <a:pt x="0" y="72"/>
                    <a:pt x="20" y="92"/>
                  </a:cubicBezTo>
                  <a:cubicBezTo>
                    <a:pt x="59" y="92"/>
                    <a:pt x="59" y="92"/>
                    <a:pt x="95" y="92"/>
                  </a:cubicBezTo>
                  <a:cubicBezTo>
                    <a:pt x="77" y="72"/>
                    <a:pt x="77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410610" y="2512061"/>
              <a:ext cx="255588" cy="247650"/>
            </a:xfrm>
            <a:custGeom>
              <a:avLst/>
              <a:gdLst>
                <a:gd name="T0" fmla="*/ 2 w 95"/>
                <a:gd name="T1" fmla="*/ 0 h 92"/>
                <a:gd name="T2" fmla="*/ 20 w 95"/>
                <a:gd name="T3" fmla="*/ 92 h 92"/>
                <a:gd name="T4" fmla="*/ 95 w 95"/>
                <a:gd name="T5" fmla="*/ 92 h 92"/>
                <a:gd name="T6" fmla="*/ 77 w 95"/>
                <a:gd name="T7" fmla="*/ 0 h 92"/>
                <a:gd name="T8" fmla="*/ 2 w 95"/>
                <a:gd name="T9" fmla="*/ 0 h 92"/>
                <a:gd name="T10" fmla="*/ 2 w 95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2">
                  <a:moveTo>
                    <a:pt x="2" y="0"/>
                  </a:moveTo>
                  <a:cubicBezTo>
                    <a:pt x="2" y="0"/>
                    <a:pt x="0" y="72"/>
                    <a:pt x="20" y="92"/>
                  </a:cubicBezTo>
                  <a:cubicBezTo>
                    <a:pt x="59" y="92"/>
                    <a:pt x="59" y="92"/>
                    <a:pt x="95" y="92"/>
                  </a:cubicBezTo>
                  <a:cubicBezTo>
                    <a:pt x="77" y="72"/>
                    <a:pt x="77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6647147" y="2512061"/>
              <a:ext cx="258763" cy="247650"/>
            </a:xfrm>
            <a:custGeom>
              <a:avLst/>
              <a:gdLst>
                <a:gd name="T0" fmla="*/ 2 w 96"/>
                <a:gd name="T1" fmla="*/ 0 h 92"/>
                <a:gd name="T2" fmla="*/ 21 w 96"/>
                <a:gd name="T3" fmla="*/ 92 h 92"/>
                <a:gd name="T4" fmla="*/ 96 w 96"/>
                <a:gd name="T5" fmla="*/ 92 h 92"/>
                <a:gd name="T6" fmla="*/ 77 w 96"/>
                <a:gd name="T7" fmla="*/ 0 h 92"/>
                <a:gd name="T8" fmla="*/ 2 w 96"/>
                <a:gd name="T9" fmla="*/ 0 h 92"/>
                <a:gd name="T10" fmla="*/ 2 w 96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2">
                  <a:moveTo>
                    <a:pt x="2" y="0"/>
                  </a:moveTo>
                  <a:cubicBezTo>
                    <a:pt x="2" y="0"/>
                    <a:pt x="0" y="72"/>
                    <a:pt x="21" y="92"/>
                  </a:cubicBezTo>
                  <a:cubicBezTo>
                    <a:pt x="59" y="92"/>
                    <a:pt x="59" y="92"/>
                    <a:pt x="96" y="92"/>
                  </a:cubicBezTo>
                  <a:cubicBezTo>
                    <a:pt x="77" y="72"/>
                    <a:pt x="77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6878922" y="2512061"/>
              <a:ext cx="257175" cy="247650"/>
            </a:xfrm>
            <a:custGeom>
              <a:avLst/>
              <a:gdLst>
                <a:gd name="T0" fmla="*/ 2 w 96"/>
                <a:gd name="T1" fmla="*/ 0 h 92"/>
                <a:gd name="T2" fmla="*/ 21 w 96"/>
                <a:gd name="T3" fmla="*/ 92 h 92"/>
                <a:gd name="T4" fmla="*/ 96 w 96"/>
                <a:gd name="T5" fmla="*/ 92 h 92"/>
                <a:gd name="T6" fmla="*/ 77 w 96"/>
                <a:gd name="T7" fmla="*/ 0 h 92"/>
                <a:gd name="T8" fmla="*/ 2 w 96"/>
                <a:gd name="T9" fmla="*/ 0 h 92"/>
                <a:gd name="T10" fmla="*/ 2 w 96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2">
                  <a:moveTo>
                    <a:pt x="2" y="0"/>
                  </a:moveTo>
                  <a:cubicBezTo>
                    <a:pt x="2" y="0"/>
                    <a:pt x="0" y="72"/>
                    <a:pt x="21" y="92"/>
                  </a:cubicBezTo>
                  <a:cubicBezTo>
                    <a:pt x="59" y="92"/>
                    <a:pt x="59" y="92"/>
                    <a:pt x="96" y="92"/>
                  </a:cubicBezTo>
                  <a:cubicBezTo>
                    <a:pt x="77" y="72"/>
                    <a:pt x="77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7123397" y="2512061"/>
              <a:ext cx="255588" cy="247650"/>
            </a:xfrm>
            <a:custGeom>
              <a:avLst/>
              <a:gdLst>
                <a:gd name="T0" fmla="*/ 2 w 95"/>
                <a:gd name="T1" fmla="*/ 0 h 92"/>
                <a:gd name="T2" fmla="*/ 20 w 95"/>
                <a:gd name="T3" fmla="*/ 92 h 92"/>
                <a:gd name="T4" fmla="*/ 95 w 95"/>
                <a:gd name="T5" fmla="*/ 92 h 92"/>
                <a:gd name="T6" fmla="*/ 77 w 95"/>
                <a:gd name="T7" fmla="*/ 0 h 92"/>
                <a:gd name="T8" fmla="*/ 2 w 95"/>
                <a:gd name="T9" fmla="*/ 0 h 92"/>
                <a:gd name="T10" fmla="*/ 2 w 95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2">
                  <a:moveTo>
                    <a:pt x="2" y="0"/>
                  </a:moveTo>
                  <a:cubicBezTo>
                    <a:pt x="2" y="0"/>
                    <a:pt x="0" y="72"/>
                    <a:pt x="20" y="92"/>
                  </a:cubicBezTo>
                  <a:cubicBezTo>
                    <a:pt x="59" y="92"/>
                    <a:pt x="59" y="92"/>
                    <a:pt x="95" y="92"/>
                  </a:cubicBezTo>
                  <a:cubicBezTo>
                    <a:pt x="77" y="72"/>
                    <a:pt x="77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7359935" y="2512061"/>
              <a:ext cx="258763" cy="247650"/>
            </a:xfrm>
            <a:custGeom>
              <a:avLst/>
              <a:gdLst>
                <a:gd name="T0" fmla="*/ 2 w 96"/>
                <a:gd name="T1" fmla="*/ 0 h 92"/>
                <a:gd name="T2" fmla="*/ 21 w 96"/>
                <a:gd name="T3" fmla="*/ 92 h 92"/>
                <a:gd name="T4" fmla="*/ 96 w 96"/>
                <a:gd name="T5" fmla="*/ 92 h 92"/>
                <a:gd name="T6" fmla="*/ 77 w 96"/>
                <a:gd name="T7" fmla="*/ 0 h 92"/>
                <a:gd name="T8" fmla="*/ 2 w 96"/>
                <a:gd name="T9" fmla="*/ 0 h 92"/>
                <a:gd name="T10" fmla="*/ 2 w 96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2">
                  <a:moveTo>
                    <a:pt x="2" y="0"/>
                  </a:moveTo>
                  <a:cubicBezTo>
                    <a:pt x="2" y="0"/>
                    <a:pt x="0" y="72"/>
                    <a:pt x="21" y="92"/>
                  </a:cubicBezTo>
                  <a:cubicBezTo>
                    <a:pt x="59" y="92"/>
                    <a:pt x="59" y="92"/>
                    <a:pt x="96" y="92"/>
                  </a:cubicBezTo>
                  <a:cubicBezTo>
                    <a:pt x="77" y="72"/>
                    <a:pt x="77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6189947" y="1683386"/>
              <a:ext cx="207963" cy="258762"/>
            </a:xfrm>
            <a:custGeom>
              <a:avLst/>
              <a:gdLst>
                <a:gd name="T0" fmla="*/ 0 w 131"/>
                <a:gd name="T1" fmla="*/ 0 h 163"/>
                <a:gd name="T2" fmla="*/ 131 w 131"/>
                <a:gd name="T3" fmla="*/ 0 h 163"/>
                <a:gd name="T4" fmla="*/ 131 w 131"/>
                <a:gd name="T5" fmla="*/ 163 h 163"/>
                <a:gd name="T6" fmla="*/ 0 w 131"/>
                <a:gd name="T7" fmla="*/ 163 h 163"/>
                <a:gd name="T8" fmla="*/ 0 w 131"/>
                <a:gd name="T9" fmla="*/ 0 h 163"/>
                <a:gd name="T10" fmla="*/ 0 w 131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63">
                  <a:moveTo>
                    <a:pt x="0" y="0"/>
                  </a:moveTo>
                  <a:lnTo>
                    <a:pt x="131" y="0"/>
                  </a:lnTo>
                  <a:lnTo>
                    <a:pt x="13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359935" y="2237424"/>
              <a:ext cx="217488" cy="255587"/>
            </a:xfrm>
            <a:custGeom>
              <a:avLst/>
              <a:gdLst>
                <a:gd name="T0" fmla="*/ 0 w 137"/>
                <a:gd name="T1" fmla="*/ 0 h 161"/>
                <a:gd name="T2" fmla="*/ 137 w 137"/>
                <a:gd name="T3" fmla="*/ 0 h 161"/>
                <a:gd name="T4" fmla="*/ 137 w 137"/>
                <a:gd name="T5" fmla="*/ 161 h 161"/>
                <a:gd name="T6" fmla="*/ 0 w 137"/>
                <a:gd name="T7" fmla="*/ 161 h 161"/>
                <a:gd name="T8" fmla="*/ 0 w 137"/>
                <a:gd name="T9" fmla="*/ 0 h 161"/>
                <a:gd name="T10" fmla="*/ 0 w 137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61">
                  <a:moveTo>
                    <a:pt x="0" y="0"/>
                  </a:moveTo>
                  <a:lnTo>
                    <a:pt x="137" y="0"/>
                  </a:lnTo>
                  <a:lnTo>
                    <a:pt x="137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7596472" y="1484949"/>
              <a:ext cx="209550" cy="171450"/>
            </a:xfrm>
            <a:custGeom>
              <a:avLst/>
              <a:gdLst>
                <a:gd name="T0" fmla="*/ 0 w 132"/>
                <a:gd name="T1" fmla="*/ 0 h 108"/>
                <a:gd name="T2" fmla="*/ 132 w 132"/>
                <a:gd name="T3" fmla="*/ 0 h 108"/>
                <a:gd name="T4" fmla="*/ 132 w 132"/>
                <a:gd name="T5" fmla="*/ 108 h 108"/>
                <a:gd name="T6" fmla="*/ 0 w 132"/>
                <a:gd name="T7" fmla="*/ 108 h 108"/>
                <a:gd name="T8" fmla="*/ 0 w 132"/>
                <a:gd name="T9" fmla="*/ 0 h 108"/>
                <a:gd name="T10" fmla="*/ 0 w 132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08">
                  <a:moveTo>
                    <a:pt x="0" y="0"/>
                  </a:moveTo>
                  <a:lnTo>
                    <a:pt x="132" y="0"/>
                  </a:lnTo>
                  <a:lnTo>
                    <a:pt x="132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6189947" y="1961199"/>
              <a:ext cx="207963" cy="257175"/>
            </a:xfrm>
            <a:custGeom>
              <a:avLst/>
              <a:gdLst>
                <a:gd name="T0" fmla="*/ 0 w 131"/>
                <a:gd name="T1" fmla="*/ 0 h 162"/>
                <a:gd name="T2" fmla="*/ 131 w 131"/>
                <a:gd name="T3" fmla="*/ 0 h 162"/>
                <a:gd name="T4" fmla="*/ 131 w 131"/>
                <a:gd name="T5" fmla="*/ 162 h 162"/>
                <a:gd name="T6" fmla="*/ 0 w 131"/>
                <a:gd name="T7" fmla="*/ 162 h 162"/>
                <a:gd name="T8" fmla="*/ 0 w 131"/>
                <a:gd name="T9" fmla="*/ 0 h 162"/>
                <a:gd name="T10" fmla="*/ 0 w 131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62">
                  <a:moveTo>
                    <a:pt x="0" y="0"/>
                  </a:moveTo>
                  <a:lnTo>
                    <a:pt x="131" y="0"/>
                  </a:lnTo>
                  <a:lnTo>
                    <a:pt x="131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6883685" y="1484949"/>
              <a:ext cx="217488" cy="171450"/>
            </a:xfrm>
            <a:custGeom>
              <a:avLst/>
              <a:gdLst>
                <a:gd name="T0" fmla="*/ 0 w 137"/>
                <a:gd name="T1" fmla="*/ 0 h 108"/>
                <a:gd name="T2" fmla="*/ 137 w 137"/>
                <a:gd name="T3" fmla="*/ 0 h 108"/>
                <a:gd name="T4" fmla="*/ 137 w 137"/>
                <a:gd name="T5" fmla="*/ 108 h 108"/>
                <a:gd name="T6" fmla="*/ 0 w 137"/>
                <a:gd name="T7" fmla="*/ 108 h 108"/>
                <a:gd name="T8" fmla="*/ 0 w 137"/>
                <a:gd name="T9" fmla="*/ 0 h 108"/>
                <a:gd name="T10" fmla="*/ 0 w 13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08">
                  <a:moveTo>
                    <a:pt x="0" y="0"/>
                  </a:moveTo>
                  <a:lnTo>
                    <a:pt x="137" y="0"/>
                  </a:lnTo>
                  <a:lnTo>
                    <a:pt x="137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6189947" y="2237424"/>
              <a:ext cx="207963" cy="255587"/>
            </a:xfrm>
            <a:custGeom>
              <a:avLst/>
              <a:gdLst>
                <a:gd name="T0" fmla="*/ 0 w 131"/>
                <a:gd name="T1" fmla="*/ 0 h 161"/>
                <a:gd name="T2" fmla="*/ 131 w 131"/>
                <a:gd name="T3" fmla="*/ 0 h 161"/>
                <a:gd name="T4" fmla="*/ 131 w 131"/>
                <a:gd name="T5" fmla="*/ 161 h 161"/>
                <a:gd name="T6" fmla="*/ 0 w 131"/>
                <a:gd name="T7" fmla="*/ 161 h 161"/>
                <a:gd name="T8" fmla="*/ 0 w 131"/>
                <a:gd name="T9" fmla="*/ 0 h 161"/>
                <a:gd name="T10" fmla="*/ 0 w 13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61">
                  <a:moveTo>
                    <a:pt x="0" y="0"/>
                  </a:moveTo>
                  <a:lnTo>
                    <a:pt x="131" y="0"/>
                  </a:lnTo>
                  <a:lnTo>
                    <a:pt x="131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7131335" y="1961199"/>
              <a:ext cx="209550" cy="257175"/>
            </a:xfrm>
            <a:custGeom>
              <a:avLst/>
              <a:gdLst>
                <a:gd name="T0" fmla="*/ 0 w 132"/>
                <a:gd name="T1" fmla="*/ 0 h 162"/>
                <a:gd name="T2" fmla="*/ 132 w 132"/>
                <a:gd name="T3" fmla="*/ 0 h 162"/>
                <a:gd name="T4" fmla="*/ 132 w 132"/>
                <a:gd name="T5" fmla="*/ 162 h 162"/>
                <a:gd name="T6" fmla="*/ 0 w 132"/>
                <a:gd name="T7" fmla="*/ 162 h 162"/>
                <a:gd name="T8" fmla="*/ 0 w 132"/>
                <a:gd name="T9" fmla="*/ 0 h 162"/>
                <a:gd name="T10" fmla="*/ 0 w 132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2">
                  <a:moveTo>
                    <a:pt x="0" y="0"/>
                  </a:moveTo>
                  <a:lnTo>
                    <a:pt x="132" y="0"/>
                  </a:lnTo>
                  <a:lnTo>
                    <a:pt x="132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7596472" y="2237424"/>
              <a:ext cx="209550" cy="255587"/>
            </a:xfrm>
            <a:custGeom>
              <a:avLst/>
              <a:gdLst>
                <a:gd name="T0" fmla="*/ 0 w 132"/>
                <a:gd name="T1" fmla="*/ 0 h 161"/>
                <a:gd name="T2" fmla="*/ 132 w 132"/>
                <a:gd name="T3" fmla="*/ 0 h 161"/>
                <a:gd name="T4" fmla="*/ 132 w 132"/>
                <a:gd name="T5" fmla="*/ 161 h 161"/>
                <a:gd name="T6" fmla="*/ 0 w 132"/>
                <a:gd name="T7" fmla="*/ 161 h 161"/>
                <a:gd name="T8" fmla="*/ 0 w 132"/>
                <a:gd name="T9" fmla="*/ 0 h 161"/>
                <a:gd name="T10" fmla="*/ 0 w 132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1">
                  <a:moveTo>
                    <a:pt x="0" y="0"/>
                  </a:moveTo>
                  <a:lnTo>
                    <a:pt x="132" y="0"/>
                  </a:lnTo>
                  <a:lnTo>
                    <a:pt x="132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18"/>
            <p:cNvSpPr>
              <a:spLocks/>
            </p:cNvSpPr>
            <p:nvPr/>
          </p:nvSpPr>
          <p:spPr bwMode="auto">
            <a:xfrm>
              <a:off x="7596472" y="1961199"/>
              <a:ext cx="209550" cy="257175"/>
            </a:xfrm>
            <a:custGeom>
              <a:avLst/>
              <a:gdLst>
                <a:gd name="T0" fmla="*/ 0 w 132"/>
                <a:gd name="T1" fmla="*/ 0 h 162"/>
                <a:gd name="T2" fmla="*/ 132 w 132"/>
                <a:gd name="T3" fmla="*/ 0 h 162"/>
                <a:gd name="T4" fmla="*/ 132 w 132"/>
                <a:gd name="T5" fmla="*/ 162 h 162"/>
                <a:gd name="T6" fmla="*/ 0 w 132"/>
                <a:gd name="T7" fmla="*/ 162 h 162"/>
                <a:gd name="T8" fmla="*/ 0 w 132"/>
                <a:gd name="T9" fmla="*/ 0 h 162"/>
                <a:gd name="T10" fmla="*/ 0 w 132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2">
                  <a:moveTo>
                    <a:pt x="0" y="0"/>
                  </a:moveTo>
                  <a:lnTo>
                    <a:pt x="132" y="0"/>
                  </a:lnTo>
                  <a:lnTo>
                    <a:pt x="132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119"/>
            <p:cNvSpPr>
              <a:spLocks/>
            </p:cNvSpPr>
            <p:nvPr/>
          </p:nvSpPr>
          <p:spPr bwMode="auto">
            <a:xfrm>
              <a:off x="6189947" y="1484949"/>
              <a:ext cx="207963" cy="171450"/>
            </a:xfrm>
            <a:custGeom>
              <a:avLst/>
              <a:gdLst>
                <a:gd name="T0" fmla="*/ 0 w 131"/>
                <a:gd name="T1" fmla="*/ 0 h 108"/>
                <a:gd name="T2" fmla="*/ 131 w 131"/>
                <a:gd name="T3" fmla="*/ 0 h 108"/>
                <a:gd name="T4" fmla="*/ 131 w 131"/>
                <a:gd name="T5" fmla="*/ 108 h 108"/>
                <a:gd name="T6" fmla="*/ 0 w 131"/>
                <a:gd name="T7" fmla="*/ 108 h 108"/>
                <a:gd name="T8" fmla="*/ 0 w 131"/>
                <a:gd name="T9" fmla="*/ 0 h 108"/>
                <a:gd name="T10" fmla="*/ 0 w 131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08">
                  <a:moveTo>
                    <a:pt x="0" y="0"/>
                  </a:moveTo>
                  <a:lnTo>
                    <a:pt x="131" y="0"/>
                  </a:lnTo>
                  <a:lnTo>
                    <a:pt x="131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20"/>
            <p:cNvSpPr>
              <a:spLocks/>
            </p:cNvSpPr>
            <p:nvPr/>
          </p:nvSpPr>
          <p:spPr bwMode="auto">
            <a:xfrm>
              <a:off x="7596472" y="1683386"/>
              <a:ext cx="209550" cy="258762"/>
            </a:xfrm>
            <a:custGeom>
              <a:avLst/>
              <a:gdLst>
                <a:gd name="T0" fmla="*/ 0 w 132"/>
                <a:gd name="T1" fmla="*/ 0 h 163"/>
                <a:gd name="T2" fmla="*/ 132 w 132"/>
                <a:gd name="T3" fmla="*/ 0 h 163"/>
                <a:gd name="T4" fmla="*/ 132 w 132"/>
                <a:gd name="T5" fmla="*/ 163 h 163"/>
                <a:gd name="T6" fmla="*/ 0 w 132"/>
                <a:gd name="T7" fmla="*/ 163 h 163"/>
                <a:gd name="T8" fmla="*/ 0 w 132"/>
                <a:gd name="T9" fmla="*/ 0 h 163"/>
                <a:gd name="T10" fmla="*/ 0 w 132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3">
                  <a:moveTo>
                    <a:pt x="0" y="0"/>
                  </a:moveTo>
                  <a:lnTo>
                    <a:pt x="132" y="0"/>
                  </a:lnTo>
                  <a:lnTo>
                    <a:pt x="13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21"/>
            <p:cNvSpPr>
              <a:spLocks/>
            </p:cNvSpPr>
            <p:nvPr/>
          </p:nvSpPr>
          <p:spPr bwMode="auto">
            <a:xfrm>
              <a:off x="6418547" y="1484949"/>
              <a:ext cx="207963" cy="171450"/>
            </a:xfrm>
            <a:custGeom>
              <a:avLst/>
              <a:gdLst>
                <a:gd name="T0" fmla="*/ 0 w 131"/>
                <a:gd name="T1" fmla="*/ 0 h 108"/>
                <a:gd name="T2" fmla="*/ 131 w 131"/>
                <a:gd name="T3" fmla="*/ 0 h 108"/>
                <a:gd name="T4" fmla="*/ 131 w 131"/>
                <a:gd name="T5" fmla="*/ 108 h 108"/>
                <a:gd name="T6" fmla="*/ 0 w 131"/>
                <a:gd name="T7" fmla="*/ 108 h 108"/>
                <a:gd name="T8" fmla="*/ 0 w 131"/>
                <a:gd name="T9" fmla="*/ 0 h 108"/>
                <a:gd name="T10" fmla="*/ 0 w 131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08">
                  <a:moveTo>
                    <a:pt x="0" y="0"/>
                  </a:moveTo>
                  <a:lnTo>
                    <a:pt x="131" y="0"/>
                  </a:lnTo>
                  <a:lnTo>
                    <a:pt x="131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122"/>
            <p:cNvSpPr>
              <a:spLocks/>
            </p:cNvSpPr>
            <p:nvPr/>
          </p:nvSpPr>
          <p:spPr bwMode="auto">
            <a:xfrm>
              <a:off x="6655085" y="1683386"/>
              <a:ext cx="209550" cy="258762"/>
            </a:xfrm>
            <a:custGeom>
              <a:avLst/>
              <a:gdLst>
                <a:gd name="T0" fmla="*/ 0 w 132"/>
                <a:gd name="T1" fmla="*/ 0 h 163"/>
                <a:gd name="T2" fmla="*/ 132 w 132"/>
                <a:gd name="T3" fmla="*/ 0 h 163"/>
                <a:gd name="T4" fmla="*/ 132 w 132"/>
                <a:gd name="T5" fmla="*/ 163 h 163"/>
                <a:gd name="T6" fmla="*/ 0 w 132"/>
                <a:gd name="T7" fmla="*/ 163 h 163"/>
                <a:gd name="T8" fmla="*/ 0 w 132"/>
                <a:gd name="T9" fmla="*/ 0 h 163"/>
                <a:gd name="T10" fmla="*/ 0 w 132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3">
                  <a:moveTo>
                    <a:pt x="0" y="0"/>
                  </a:moveTo>
                  <a:lnTo>
                    <a:pt x="132" y="0"/>
                  </a:lnTo>
                  <a:lnTo>
                    <a:pt x="13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23"/>
            <p:cNvSpPr>
              <a:spLocks/>
            </p:cNvSpPr>
            <p:nvPr/>
          </p:nvSpPr>
          <p:spPr bwMode="auto">
            <a:xfrm>
              <a:off x="6418547" y="1683386"/>
              <a:ext cx="209550" cy="258762"/>
            </a:xfrm>
            <a:custGeom>
              <a:avLst/>
              <a:gdLst>
                <a:gd name="T0" fmla="*/ 0 w 132"/>
                <a:gd name="T1" fmla="*/ 0 h 163"/>
                <a:gd name="T2" fmla="*/ 132 w 132"/>
                <a:gd name="T3" fmla="*/ 0 h 163"/>
                <a:gd name="T4" fmla="*/ 132 w 132"/>
                <a:gd name="T5" fmla="*/ 163 h 163"/>
                <a:gd name="T6" fmla="*/ 0 w 132"/>
                <a:gd name="T7" fmla="*/ 163 h 163"/>
                <a:gd name="T8" fmla="*/ 0 w 132"/>
                <a:gd name="T9" fmla="*/ 0 h 163"/>
                <a:gd name="T10" fmla="*/ 0 w 132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3">
                  <a:moveTo>
                    <a:pt x="0" y="0"/>
                  </a:moveTo>
                  <a:lnTo>
                    <a:pt x="132" y="0"/>
                  </a:lnTo>
                  <a:lnTo>
                    <a:pt x="13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24"/>
            <p:cNvSpPr>
              <a:spLocks/>
            </p:cNvSpPr>
            <p:nvPr/>
          </p:nvSpPr>
          <p:spPr bwMode="auto">
            <a:xfrm>
              <a:off x="6418547" y="1961199"/>
              <a:ext cx="207963" cy="257175"/>
            </a:xfrm>
            <a:custGeom>
              <a:avLst/>
              <a:gdLst>
                <a:gd name="T0" fmla="*/ 0 w 131"/>
                <a:gd name="T1" fmla="*/ 0 h 162"/>
                <a:gd name="T2" fmla="*/ 131 w 131"/>
                <a:gd name="T3" fmla="*/ 0 h 162"/>
                <a:gd name="T4" fmla="*/ 131 w 131"/>
                <a:gd name="T5" fmla="*/ 162 h 162"/>
                <a:gd name="T6" fmla="*/ 0 w 131"/>
                <a:gd name="T7" fmla="*/ 162 h 162"/>
                <a:gd name="T8" fmla="*/ 0 w 131"/>
                <a:gd name="T9" fmla="*/ 0 h 162"/>
                <a:gd name="T10" fmla="*/ 0 w 131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62">
                  <a:moveTo>
                    <a:pt x="0" y="0"/>
                  </a:moveTo>
                  <a:lnTo>
                    <a:pt x="131" y="0"/>
                  </a:lnTo>
                  <a:lnTo>
                    <a:pt x="131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25"/>
            <p:cNvSpPr>
              <a:spLocks/>
            </p:cNvSpPr>
            <p:nvPr/>
          </p:nvSpPr>
          <p:spPr bwMode="auto">
            <a:xfrm>
              <a:off x="6655085" y="2237424"/>
              <a:ext cx="209550" cy="255587"/>
            </a:xfrm>
            <a:custGeom>
              <a:avLst/>
              <a:gdLst>
                <a:gd name="T0" fmla="*/ 0 w 132"/>
                <a:gd name="T1" fmla="*/ 0 h 161"/>
                <a:gd name="T2" fmla="*/ 132 w 132"/>
                <a:gd name="T3" fmla="*/ 0 h 161"/>
                <a:gd name="T4" fmla="*/ 132 w 132"/>
                <a:gd name="T5" fmla="*/ 161 h 161"/>
                <a:gd name="T6" fmla="*/ 0 w 132"/>
                <a:gd name="T7" fmla="*/ 161 h 161"/>
                <a:gd name="T8" fmla="*/ 0 w 132"/>
                <a:gd name="T9" fmla="*/ 0 h 161"/>
                <a:gd name="T10" fmla="*/ 0 w 132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1">
                  <a:moveTo>
                    <a:pt x="0" y="0"/>
                  </a:moveTo>
                  <a:lnTo>
                    <a:pt x="132" y="0"/>
                  </a:lnTo>
                  <a:lnTo>
                    <a:pt x="132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26"/>
            <p:cNvSpPr>
              <a:spLocks/>
            </p:cNvSpPr>
            <p:nvPr/>
          </p:nvSpPr>
          <p:spPr bwMode="auto">
            <a:xfrm>
              <a:off x="6418547" y="2237424"/>
              <a:ext cx="209550" cy="255587"/>
            </a:xfrm>
            <a:custGeom>
              <a:avLst/>
              <a:gdLst>
                <a:gd name="T0" fmla="*/ 0 w 132"/>
                <a:gd name="T1" fmla="*/ 0 h 161"/>
                <a:gd name="T2" fmla="*/ 132 w 132"/>
                <a:gd name="T3" fmla="*/ 0 h 161"/>
                <a:gd name="T4" fmla="*/ 132 w 132"/>
                <a:gd name="T5" fmla="*/ 161 h 161"/>
                <a:gd name="T6" fmla="*/ 0 w 132"/>
                <a:gd name="T7" fmla="*/ 161 h 161"/>
                <a:gd name="T8" fmla="*/ 0 w 132"/>
                <a:gd name="T9" fmla="*/ 0 h 161"/>
                <a:gd name="T10" fmla="*/ 0 w 132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1">
                  <a:moveTo>
                    <a:pt x="0" y="0"/>
                  </a:moveTo>
                  <a:lnTo>
                    <a:pt x="132" y="0"/>
                  </a:lnTo>
                  <a:lnTo>
                    <a:pt x="132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27"/>
            <p:cNvSpPr>
              <a:spLocks/>
            </p:cNvSpPr>
            <p:nvPr/>
          </p:nvSpPr>
          <p:spPr bwMode="auto">
            <a:xfrm>
              <a:off x="6655085" y="1484949"/>
              <a:ext cx="209550" cy="171450"/>
            </a:xfrm>
            <a:custGeom>
              <a:avLst/>
              <a:gdLst>
                <a:gd name="T0" fmla="*/ 0 w 132"/>
                <a:gd name="T1" fmla="*/ 0 h 108"/>
                <a:gd name="T2" fmla="*/ 132 w 132"/>
                <a:gd name="T3" fmla="*/ 0 h 108"/>
                <a:gd name="T4" fmla="*/ 132 w 132"/>
                <a:gd name="T5" fmla="*/ 108 h 108"/>
                <a:gd name="T6" fmla="*/ 0 w 132"/>
                <a:gd name="T7" fmla="*/ 108 h 108"/>
                <a:gd name="T8" fmla="*/ 0 w 132"/>
                <a:gd name="T9" fmla="*/ 0 h 108"/>
                <a:gd name="T10" fmla="*/ 0 w 132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08">
                  <a:moveTo>
                    <a:pt x="0" y="0"/>
                  </a:moveTo>
                  <a:lnTo>
                    <a:pt x="132" y="0"/>
                  </a:lnTo>
                  <a:lnTo>
                    <a:pt x="132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28"/>
            <p:cNvSpPr>
              <a:spLocks/>
            </p:cNvSpPr>
            <p:nvPr/>
          </p:nvSpPr>
          <p:spPr bwMode="auto">
            <a:xfrm>
              <a:off x="6655085" y="1961199"/>
              <a:ext cx="209550" cy="257175"/>
            </a:xfrm>
            <a:custGeom>
              <a:avLst/>
              <a:gdLst>
                <a:gd name="T0" fmla="*/ 0 w 132"/>
                <a:gd name="T1" fmla="*/ 0 h 162"/>
                <a:gd name="T2" fmla="*/ 132 w 132"/>
                <a:gd name="T3" fmla="*/ 0 h 162"/>
                <a:gd name="T4" fmla="*/ 132 w 132"/>
                <a:gd name="T5" fmla="*/ 162 h 162"/>
                <a:gd name="T6" fmla="*/ 0 w 132"/>
                <a:gd name="T7" fmla="*/ 162 h 162"/>
                <a:gd name="T8" fmla="*/ 0 w 132"/>
                <a:gd name="T9" fmla="*/ 0 h 162"/>
                <a:gd name="T10" fmla="*/ 0 w 132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2">
                  <a:moveTo>
                    <a:pt x="0" y="0"/>
                  </a:moveTo>
                  <a:lnTo>
                    <a:pt x="132" y="0"/>
                  </a:lnTo>
                  <a:lnTo>
                    <a:pt x="132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Rectangle 129"/>
            <p:cNvSpPr>
              <a:spLocks noChangeArrowheads="1"/>
            </p:cNvSpPr>
            <p:nvPr/>
          </p:nvSpPr>
          <p:spPr bwMode="auto">
            <a:xfrm>
              <a:off x="6189947" y="1321436"/>
              <a:ext cx="1614488" cy="117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7189128" y="2022107"/>
              <a:ext cx="1119364" cy="1120386"/>
              <a:chOff x="8532995" y="3707543"/>
              <a:chExt cx="1736725" cy="1738313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2995" y="3707543"/>
                <a:ext cx="1736725" cy="1738313"/>
                <a:chOff x="8532995" y="3707543"/>
                <a:chExt cx="1736725" cy="1738313"/>
              </a:xfrm>
            </p:grpSpPr>
            <p:sp>
              <p:nvSpPr>
                <p:cNvPr id="165" name="Oval 6"/>
                <p:cNvSpPr>
                  <a:spLocks noChangeArrowheads="1"/>
                </p:cNvSpPr>
                <p:nvPr/>
              </p:nvSpPr>
              <p:spPr bwMode="auto">
                <a:xfrm>
                  <a:off x="8694313" y="3839305"/>
                  <a:ext cx="1473200" cy="14747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8"/>
                <p:cNvSpPr>
                  <a:spLocks noEditPoints="1"/>
                </p:cNvSpPr>
                <p:nvPr/>
              </p:nvSpPr>
              <p:spPr bwMode="auto">
                <a:xfrm>
                  <a:off x="8532995" y="3707543"/>
                  <a:ext cx="1736725" cy="1738313"/>
                </a:xfrm>
                <a:custGeom>
                  <a:avLst/>
                  <a:gdLst>
                    <a:gd name="T0" fmla="*/ 106 w 211"/>
                    <a:gd name="T1" fmla="*/ 211 h 211"/>
                    <a:gd name="T2" fmla="*/ 0 w 211"/>
                    <a:gd name="T3" fmla="*/ 105 h 211"/>
                    <a:gd name="T4" fmla="*/ 106 w 211"/>
                    <a:gd name="T5" fmla="*/ 0 h 211"/>
                    <a:gd name="T6" fmla="*/ 211 w 211"/>
                    <a:gd name="T7" fmla="*/ 105 h 211"/>
                    <a:gd name="T8" fmla="*/ 106 w 211"/>
                    <a:gd name="T9" fmla="*/ 211 h 211"/>
                    <a:gd name="T10" fmla="*/ 106 w 211"/>
                    <a:gd name="T11" fmla="*/ 20 h 211"/>
                    <a:gd name="T12" fmla="*/ 20 w 211"/>
                    <a:gd name="T13" fmla="*/ 105 h 211"/>
                    <a:gd name="T14" fmla="*/ 106 w 211"/>
                    <a:gd name="T15" fmla="*/ 191 h 211"/>
                    <a:gd name="T16" fmla="*/ 191 w 211"/>
                    <a:gd name="T17" fmla="*/ 105 h 211"/>
                    <a:gd name="T18" fmla="*/ 106 w 211"/>
                    <a:gd name="T19" fmla="*/ 2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1" h="211">
                      <a:moveTo>
                        <a:pt x="106" y="211"/>
                      </a:moveTo>
                      <a:cubicBezTo>
                        <a:pt x="47" y="211"/>
                        <a:pt x="0" y="164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64" y="0"/>
                        <a:pt x="211" y="47"/>
                        <a:pt x="211" y="105"/>
                      </a:cubicBezTo>
                      <a:cubicBezTo>
                        <a:pt x="211" y="164"/>
                        <a:pt x="164" y="211"/>
                        <a:pt x="106" y="211"/>
                      </a:cubicBezTo>
                      <a:close/>
                      <a:moveTo>
                        <a:pt x="106" y="20"/>
                      </a:moveTo>
                      <a:cubicBezTo>
                        <a:pt x="58" y="20"/>
                        <a:pt x="20" y="58"/>
                        <a:pt x="20" y="105"/>
                      </a:cubicBezTo>
                      <a:cubicBezTo>
                        <a:pt x="20" y="153"/>
                        <a:pt x="58" y="191"/>
                        <a:pt x="106" y="191"/>
                      </a:cubicBezTo>
                      <a:cubicBezTo>
                        <a:pt x="153" y="191"/>
                        <a:pt x="191" y="153"/>
                        <a:pt x="191" y="105"/>
                      </a:cubicBezTo>
                      <a:cubicBezTo>
                        <a:pt x="191" y="58"/>
                        <a:pt x="153" y="20"/>
                        <a:pt x="106" y="20"/>
                      </a:cubicBezTo>
                      <a:close/>
                    </a:path>
                  </a:pathLst>
                </a:custGeom>
                <a:solidFill>
                  <a:srgbClr val="A7A8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9315974" y="4122677"/>
                <a:ext cx="511175" cy="625475"/>
              </a:xfrm>
              <a:custGeom>
                <a:avLst/>
                <a:gdLst>
                  <a:gd name="T0" fmla="*/ 62 w 62"/>
                  <a:gd name="T1" fmla="*/ 58 h 76"/>
                  <a:gd name="T2" fmla="*/ 60 w 62"/>
                  <a:gd name="T3" fmla="*/ 48 h 76"/>
                  <a:gd name="T4" fmla="*/ 22 w 62"/>
                  <a:gd name="T5" fmla="*/ 58 h 76"/>
                  <a:gd name="T6" fmla="*/ 18 w 62"/>
                  <a:gd name="T7" fmla="*/ 54 h 76"/>
                  <a:gd name="T8" fmla="*/ 16 w 62"/>
                  <a:gd name="T9" fmla="*/ 0 h 76"/>
                  <a:gd name="T10" fmla="*/ 6 w 62"/>
                  <a:gd name="T11" fmla="*/ 0 h 76"/>
                  <a:gd name="T12" fmla="*/ 7 w 62"/>
                  <a:gd name="T13" fmla="*/ 54 h 76"/>
                  <a:gd name="T14" fmla="*/ 2 w 62"/>
                  <a:gd name="T15" fmla="*/ 60 h 76"/>
                  <a:gd name="T16" fmla="*/ 9 w 62"/>
                  <a:gd name="T17" fmla="*/ 74 h 76"/>
                  <a:gd name="T18" fmla="*/ 22 w 62"/>
                  <a:gd name="T19" fmla="*/ 68 h 76"/>
                  <a:gd name="T20" fmla="*/ 62 w 62"/>
                  <a:gd name="T21" fmla="*/ 5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76">
                    <a:moveTo>
                      <a:pt x="62" y="58"/>
                    </a:moveTo>
                    <a:cubicBezTo>
                      <a:pt x="60" y="48"/>
                      <a:pt x="60" y="48"/>
                      <a:pt x="60" y="4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1" y="56"/>
                      <a:pt x="19" y="55"/>
                      <a:pt x="18" y="5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5" y="55"/>
                      <a:pt x="3" y="57"/>
                      <a:pt x="2" y="60"/>
                    </a:cubicBezTo>
                    <a:cubicBezTo>
                      <a:pt x="0" y="66"/>
                      <a:pt x="3" y="72"/>
                      <a:pt x="9" y="74"/>
                    </a:cubicBezTo>
                    <a:cubicBezTo>
                      <a:pt x="14" y="76"/>
                      <a:pt x="20" y="73"/>
                      <a:pt x="22" y="68"/>
                    </a:cubicBezTo>
                    <a:lnTo>
                      <a:pt x="62" y="5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67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10646366" cy="326253"/>
          </a:xfrm>
        </p:spPr>
        <p:txBody>
          <a:bodyPr/>
          <a:lstStyle/>
          <a:p>
            <a:r>
              <a:rPr lang="en-US" dirty="0" smtClean="0"/>
              <a:t>Scenario Walkthrough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1317321" y="955830"/>
            <a:ext cx="3092744" cy="1356898"/>
            <a:chOff x="5218196" y="1044436"/>
            <a:chExt cx="2158541" cy="1018203"/>
          </a:xfrm>
        </p:grpSpPr>
        <p:sp>
          <p:nvSpPr>
            <p:cNvPr id="93" name="Freeform: Shape 34"/>
            <p:cNvSpPr/>
            <p:nvPr/>
          </p:nvSpPr>
          <p:spPr>
            <a:xfrm>
              <a:off x="5218197" y="1044436"/>
              <a:ext cx="1872913" cy="221409"/>
            </a:xfrm>
            <a:custGeom>
              <a:avLst/>
              <a:gdLst>
                <a:gd name="connsiteX0" fmla="*/ 0 w 1687724"/>
                <a:gd name="connsiteY0" fmla="*/ 0 h 205740"/>
                <a:gd name="connsiteX1" fmla="*/ 1584854 w 1687724"/>
                <a:gd name="connsiteY1" fmla="*/ 0 h 205740"/>
                <a:gd name="connsiteX2" fmla="*/ 1687724 w 1687724"/>
                <a:gd name="connsiteY2" fmla="*/ 102870 h 205740"/>
                <a:gd name="connsiteX3" fmla="*/ 1584854 w 1687724"/>
                <a:gd name="connsiteY3" fmla="*/ 205740 h 205740"/>
                <a:gd name="connsiteX4" fmla="*/ 0 w 1687724"/>
                <a:gd name="connsiteY4" fmla="*/ 205740 h 205740"/>
                <a:gd name="connsiteX5" fmla="*/ 0 w 1687724"/>
                <a:gd name="connsiteY5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7724" h="205740">
                  <a:moveTo>
                    <a:pt x="0" y="0"/>
                  </a:moveTo>
                  <a:lnTo>
                    <a:pt x="1584854" y="0"/>
                  </a:lnTo>
                  <a:cubicBezTo>
                    <a:pt x="1641668" y="0"/>
                    <a:pt x="1687724" y="46056"/>
                    <a:pt x="1687724" y="102870"/>
                  </a:cubicBezTo>
                  <a:cubicBezTo>
                    <a:pt x="1687724" y="159684"/>
                    <a:pt x="1641668" y="205740"/>
                    <a:pt x="1584854" y="205740"/>
                  </a:cubicBezTo>
                  <a:lnTo>
                    <a:pt x="0" y="205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655"/>
              <a:endParaRPr lang="en-US" sz="2799" dirty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94" name="Straight Connector 93"/>
            <p:cNvCxnSpPr>
              <a:stCxn id="93" idx="4"/>
            </p:cNvCxnSpPr>
            <p:nvPr/>
          </p:nvCxnSpPr>
          <p:spPr>
            <a:xfrm flipV="1">
              <a:off x="5218196" y="1050792"/>
              <a:ext cx="1" cy="215053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348933" y="1057562"/>
              <a:ext cx="1387358" cy="20785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086655"/>
              <a:r>
                <a:rPr lang="en-US" sz="1800" b="1" dirty="0">
                  <a:solidFill>
                    <a:srgbClr val="FFFFFF"/>
                  </a:solidFill>
                  <a:latin typeface="Arial"/>
                  <a:cs typeface="Segoe UI" panose="020B0502040204020203" pitchFamily="34" charset="0"/>
                </a:rPr>
                <a:t>Step </a:t>
              </a:r>
              <a:r>
                <a:rPr lang="en-US" sz="1800" b="1" dirty="0" smtClean="0">
                  <a:solidFill>
                    <a:srgbClr val="FFFFFF"/>
                  </a:solidFill>
                  <a:latin typeface="Arial"/>
                  <a:cs typeface="Segoe UI" panose="020B0502040204020203" pitchFamily="34" charset="0"/>
                </a:rPr>
                <a:t>1</a:t>
              </a:r>
              <a:endParaRPr lang="en-US" sz="1800" b="1" dirty="0">
                <a:solidFill>
                  <a:srgbClr val="FFFFFF"/>
                </a:solidFill>
                <a:latin typeface="Arial"/>
                <a:cs typeface="Segoe UI" panose="020B0502040204020203" pitchFamily="34" charset="0"/>
              </a:endParaRPr>
            </a:p>
          </p:txBody>
        </p:sp>
        <p:cxnSp>
          <p:nvCxnSpPr>
            <p:cNvPr id="97" name="Straight Connector 96"/>
            <p:cNvCxnSpPr>
              <a:cxnSpLocks/>
              <a:stCxn id="93" idx="4"/>
            </p:cNvCxnSpPr>
            <p:nvPr/>
          </p:nvCxnSpPr>
          <p:spPr>
            <a:xfrm flipH="1">
              <a:off x="5218196" y="1265845"/>
              <a:ext cx="1" cy="713460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348931" y="1323591"/>
              <a:ext cx="2027806" cy="7390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086655" fontAlgn="ctr"/>
              <a:r>
                <a:rPr lang="en-US" sz="1600" dirty="0"/>
                <a:t>Promote Document Requirements task to In Work state.</a:t>
              </a:r>
            </a:p>
            <a:p>
              <a:pPr defTabSz="1086655" fontAlgn="ctr"/>
              <a:endParaRPr lang="en-US" sz="1600" dirty="0">
                <a:solidFill>
                  <a:srgbClr val="0053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281923" y="955507"/>
            <a:ext cx="2447238" cy="1356897"/>
            <a:chOff x="3354304" y="2265724"/>
            <a:chExt cx="2169643" cy="1018201"/>
          </a:xfrm>
        </p:grpSpPr>
        <p:sp>
          <p:nvSpPr>
            <p:cNvPr id="102" name="Freeform: Shape 34"/>
            <p:cNvSpPr/>
            <p:nvPr/>
          </p:nvSpPr>
          <p:spPr>
            <a:xfrm>
              <a:off x="3354304" y="2265724"/>
              <a:ext cx="1983850" cy="221409"/>
            </a:xfrm>
            <a:custGeom>
              <a:avLst/>
              <a:gdLst>
                <a:gd name="connsiteX0" fmla="*/ 0 w 1687724"/>
                <a:gd name="connsiteY0" fmla="*/ 0 h 205740"/>
                <a:gd name="connsiteX1" fmla="*/ 1584854 w 1687724"/>
                <a:gd name="connsiteY1" fmla="*/ 0 h 205740"/>
                <a:gd name="connsiteX2" fmla="*/ 1687724 w 1687724"/>
                <a:gd name="connsiteY2" fmla="*/ 102870 h 205740"/>
                <a:gd name="connsiteX3" fmla="*/ 1584854 w 1687724"/>
                <a:gd name="connsiteY3" fmla="*/ 205740 h 205740"/>
                <a:gd name="connsiteX4" fmla="*/ 0 w 1687724"/>
                <a:gd name="connsiteY4" fmla="*/ 205740 h 205740"/>
                <a:gd name="connsiteX5" fmla="*/ 0 w 1687724"/>
                <a:gd name="connsiteY5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7724" h="205740">
                  <a:moveTo>
                    <a:pt x="0" y="0"/>
                  </a:moveTo>
                  <a:lnTo>
                    <a:pt x="1584854" y="0"/>
                  </a:lnTo>
                  <a:cubicBezTo>
                    <a:pt x="1641668" y="0"/>
                    <a:pt x="1687724" y="46056"/>
                    <a:pt x="1687724" y="102870"/>
                  </a:cubicBezTo>
                  <a:cubicBezTo>
                    <a:pt x="1687724" y="159684"/>
                    <a:pt x="1641668" y="205740"/>
                    <a:pt x="1584854" y="205740"/>
                  </a:cubicBezTo>
                  <a:lnTo>
                    <a:pt x="0" y="205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655"/>
              <a:endParaRPr lang="en-US" sz="2799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479876" y="2278850"/>
              <a:ext cx="1332553" cy="20785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086655"/>
              <a:r>
                <a:rPr lang="en-US" sz="1800" b="1" dirty="0">
                  <a:solidFill>
                    <a:srgbClr val="FFFFFF"/>
                  </a:solidFill>
                  <a:latin typeface="Arial"/>
                  <a:cs typeface="Segoe UI" panose="020B0502040204020203" pitchFamily="34" charset="0"/>
                </a:rPr>
                <a:t>Step 2</a:t>
              </a:r>
            </a:p>
          </p:txBody>
        </p:sp>
        <p:cxnSp>
          <p:nvCxnSpPr>
            <p:cNvPr id="104" name="Straight Connector 103"/>
            <p:cNvCxnSpPr>
              <a:cxnSpLocks/>
              <a:stCxn id="102" idx="0"/>
            </p:cNvCxnSpPr>
            <p:nvPr/>
          </p:nvCxnSpPr>
          <p:spPr>
            <a:xfrm>
              <a:off x="3354304" y="2265724"/>
              <a:ext cx="0" cy="953069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479877" y="2544878"/>
              <a:ext cx="2044070" cy="7390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086655" fontAlgn="ctr"/>
              <a:r>
                <a:rPr lang="en-US" sz="1600" dirty="0" smtClean="0"/>
                <a:t>Import </a:t>
              </a:r>
              <a:r>
                <a:rPr lang="en-US" sz="1600" dirty="0"/>
                <a:t>existing Survey Done Specification folder (named: Survey Drone).</a:t>
              </a:r>
            </a:p>
            <a:p>
              <a:pPr defTabSz="1086655" fontAlgn="ctr"/>
              <a:endParaRPr lang="en-US" sz="1600" dirty="0">
                <a:solidFill>
                  <a:srgbClr val="0053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098816" y="1209844"/>
            <a:ext cx="2787421" cy="991830"/>
            <a:chOff x="3354304" y="2265725"/>
            <a:chExt cx="2471237" cy="744260"/>
          </a:xfrm>
        </p:grpSpPr>
        <p:sp>
          <p:nvSpPr>
            <p:cNvPr id="108" name="Freeform: Shape 34"/>
            <p:cNvSpPr/>
            <p:nvPr/>
          </p:nvSpPr>
          <p:spPr>
            <a:xfrm>
              <a:off x="3354304" y="2265725"/>
              <a:ext cx="1983850" cy="221409"/>
            </a:xfrm>
            <a:custGeom>
              <a:avLst/>
              <a:gdLst>
                <a:gd name="connsiteX0" fmla="*/ 0 w 1687724"/>
                <a:gd name="connsiteY0" fmla="*/ 0 h 205740"/>
                <a:gd name="connsiteX1" fmla="*/ 1584854 w 1687724"/>
                <a:gd name="connsiteY1" fmla="*/ 0 h 205740"/>
                <a:gd name="connsiteX2" fmla="*/ 1687724 w 1687724"/>
                <a:gd name="connsiteY2" fmla="*/ 102870 h 205740"/>
                <a:gd name="connsiteX3" fmla="*/ 1584854 w 1687724"/>
                <a:gd name="connsiteY3" fmla="*/ 205740 h 205740"/>
                <a:gd name="connsiteX4" fmla="*/ 0 w 1687724"/>
                <a:gd name="connsiteY4" fmla="*/ 205740 h 205740"/>
                <a:gd name="connsiteX5" fmla="*/ 0 w 1687724"/>
                <a:gd name="connsiteY5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7724" h="205740">
                  <a:moveTo>
                    <a:pt x="0" y="0"/>
                  </a:moveTo>
                  <a:lnTo>
                    <a:pt x="1584854" y="0"/>
                  </a:lnTo>
                  <a:cubicBezTo>
                    <a:pt x="1641668" y="0"/>
                    <a:pt x="1687724" y="46056"/>
                    <a:pt x="1687724" y="102870"/>
                  </a:cubicBezTo>
                  <a:cubicBezTo>
                    <a:pt x="1687724" y="159684"/>
                    <a:pt x="1641668" y="205740"/>
                    <a:pt x="1584854" y="205740"/>
                  </a:cubicBezTo>
                  <a:lnTo>
                    <a:pt x="0" y="205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655"/>
              <a:endParaRPr lang="en-US" sz="2799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79875" y="2278849"/>
              <a:ext cx="1332553" cy="20785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086655"/>
              <a:r>
                <a:rPr lang="en-US" sz="1800" b="1" dirty="0">
                  <a:solidFill>
                    <a:srgbClr val="FFFFFF"/>
                  </a:solidFill>
                  <a:latin typeface="Arial"/>
                  <a:cs typeface="Segoe UI" panose="020B0502040204020203" pitchFamily="34" charset="0"/>
                </a:rPr>
                <a:t>Step 3 </a:t>
              </a:r>
            </a:p>
          </p:txBody>
        </p:sp>
        <p:cxnSp>
          <p:nvCxnSpPr>
            <p:cNvPr id="110" name="Straight Connector 109"/>
            <p:cNvCxnSpPr>
              <a:cxnSpLocks/>
              <a:stCxn id="108" idx="4"/>
            </p:cNvCxnSpPr>
            <p:nvPr/>
          </p:nvCxnSpPr>
          <p:spPr>
            <a:xfrm>
              <a:off x="3354304" y="2487134"/>
              <a:ext cx="0" cy="522851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479875" y="2544879"/>
              <a:ext cx="2345666" cy="369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ctr"/>
              <a:r>
                <a:rPr lang="en-US" sz="1600" dirty="0"/>
                <a:t>Create new requirement specification. 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437054" y="4869709"/>
            <a:ext cx="2787421" cy="1409802"/>
            <a:chOff x="3354304" y="2041263"/>
            <a:chExt cx="2471237" cy="1057902"/>
          </a:xfrm>
        </p:grpSpPr>
        <p:sp>
          <p:nvSpPr>
            <p:cNvPr id="113" name="Freeform: Shape 34"/>
            <p:cNvSpPr/>
            <p:nvPr/>
          </p:nvSpPr>
          <p:spPr>
            <a:xfrm>
              <a:off x="3354304" y="2265724"/>
              <a:ext cx="1983850" cy="221409"/>
            </a:xfrm>
            <a:custGeom>
              <a:avLst/>
              <a:gdLst>
                <a:gd name="connsiteX0" fmla="*/ 0 w 1687724"/>
                <a:gd name="connsiteY0" fmla="*/ 0 h 205740"/>
                <a:gd name="connsiteX1" fmla="*/ 1584854 w 1687724"/>
                <a:gd name="connsiteY1" fmla="*/ 0 h 205740"/>
                <a:gd name="connsiteX2" fmla="*/ 1687724 w 1687724"/>
                <a:gd name="connsiteY2" fmla="*/ 102870 h 205740"/>
                <a:gd name="connsiteX3" fmla="*/ 1584854 w 1687724"/>
                <a:gd name="connsiteY3" fmla="*/ 205740 h 205740"/>
                <a:gd name="connsiteX4" fmla="*/ 0 w 1687724"/>
                <a:gd name="connsiteY4" fmla="*/ 205740 h 205740"/>
                <a:gd name="connsiteX5" fmla="*/ 0 w 1687724"/>
                <a:gd name="connsiteY5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7724" h="205740">
                  <a:moveTo>
                    <a:pt x="0" y="0"/>
                  </a:moveTo>
                  <a:lnTo>
                    <a:pt x="1584854" y="0"/>
                  </a:lnTo>
                  <a:cubicBezTo>
                    <a:pt x="1641668" y="0"/>
                    <a:pt x="1687724" y="46056"/>
                    <a:pt x="1687724" y="102870"/>
                  </a:cubicBezTo>
                  <a:cubicBezTo>
                    <a:pt x="1687724" y="159684"/>
                    <a:pt x="1641668" y="205740"/>
                    <a:pt x="1584854" y="205740"/>
                  </a:cubicBezTo>
                  <a:lnTo>
                    <a:pt x="0" y="205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655"/>
              <a:endParaRPr lang="en-US" sz="2799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79876" y="2278850"/>
              <a:ext cx="1332553" cy="20785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086655"/>
              <a:r>
                <a:rPr lang="en-US" sz="1800" b="1" dirty="0">
                  <a:solidFill>
                    <a:srgbClr val="FFFFFF"/>
                  </a:solidFill>
                  <a:latin typeface="Arial"/>
                  <a:cs typeface="Segoe UI" panose="020B0502040204020203" pitchFamily="34" charset="0"/>
                </a:rPr>
                <a:t>Step 4 </a:t>
              </a:r>
            </a:p>
          </p:txBody>
        </p:sp>
        <p:cxnSp>
          <p:nvCxnSpPr>
            <p:cNvPr id="115" name="Straight Connector 114"/>
            <p:cNvCxnSpPr>
              <a:cxnSpLocks/>
            </p:cNvCxnSpPr>
            <p:nvPr/>
          </p:nvCxnSpPr>
          <p:spPr>
            <a:xfrm flipV="1">
              <a:off x="3354304" y="2041263"/>
              <a:ext cx="0" cy="341515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3479875" y="2544879"/>
              <a:ext cx="2345666" cy="5542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ctr"/>
              <a:r>
                <a:rPr lang="en-US" sz="1600" dirty="0"/>
                <a:t>Populate requirement specification with all needed requirements.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330816" y="4861250"/>
            <a:ext cx="3092745" cy="1400771"/>
            <a:chOff x="5218195" y="826752"/>
            <a:chExt cx="2158542" cy="1051126"/>
          </a:xfrm>
        </p:grpSpPr>
        <p:sp>
          <p:nvSpPr>
            <p:cNvPr id="180" name="Freeform: Shape 34"/>
            <p:cNvSpPr/>
            <p:nvPr/>
          </p:nvSpPr>
          <p:spPr>
            <a:xfrm>
              <a:off x="5218196" y="1044438"/>
              <a:ext cx="2065441" cy="221409"/>
            </a:xfrm>
            <a:custGeom>
              <a:avLst/>
              <a:gdLst>
                <a:gd name="connsiteX0" fmla="*/ 0 w 1687724"/>
                <a:gd name="connsiteY0" fmla="*/ 0 h 205740"/>
                <a:gd name="connsiteX1" fmla="*/ 1584854 w 1687724"/>
                <a:gd name="connsiteY1" fmla="*/ 0 h 205740"/>
                <a:gd name="connsiteX2" fmla="*/ 1687724 w 1687724"/>
                <a:gd name="connsiteY2" fmla="*/ 102870 h 205740"/>
                <a:gd name="connsiteX3" fmla="*/ 1584854 w 1687724"/>
                <a:gd name="connsiteY3" fmla="*/ 205740 h 205740"/>
                <a:gd name="connsiteX4" fmla="*/ 0 w 1687724"/>
                <a:gd name="connsiteY4" fmla="*/ 205740 h 205740"/>
                <a:gd name="connsiteX5" fmla="*/ 0 w 1687724"/>
                <a:gd name="connsiteY5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7724" h="205740">
                  <a:moveTo>
                    <a:pt x="0" y="0"/>
                  </a:moveTo>
                  <a:lnTo>
                    <a:pt x="1584854" y="0"/>
                  </a:lnTo>
                  <a:cubicBezTo>
                    <a:pt x="1641668" y="0"/>
                    <a:pt x="1687724" y="46056"/>
                    <a:pt x="1687724" y="102870"/>
                  </a:cubicBezTo>
                  <a:cubicBezTo>
                    <a:pt x="1687724" y="159684"/>
                    <a:pt x="1641668" y="205740"/>
                    <a:pt x="1584854" y="205740"/>
                  </a:cubicBezTo>
                  <a:lnTo>
                    <a:pt x="0" y="205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655"/>
              <a:endParaRPr lang="en-US" sz="2799" dirty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81" name="Straight Connector 180"/>
            <p:cNvCxnSpPr>
              <a:stCxn id="180" idx="4"/>
            </p:cNvCxnSpPr>
            <p:nvPr/>
          </p:nvCxnSpPr>
          <p:spPr>
            <a:xfrm flipV="1">
              <a:off x="5218196" y="1050789"/>
              <a:ext cx="1" cy="215058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5348933" y="1057562"/>
              <a:ext cx="1387358" cy="20785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defTabSz="1086655"/>
              <a:r>
                <a:rPr lang="en-US" sz="1800" b="1" dirty="0">
                  <a:solidFill>
                    <a:srgbClr val="FFFFFF"/>
                  </a:solidFill>
                  <a:latin typeface="Arial"/>
                  <a:cs typeface="Segoe UI" panose="020B0502040204020203" pitchFamily="34" charset="0"/>
                </a:rPr>
                <a:t>Step 5</a:t>
              </a:r>
            </a:p>
          </p:txBody>
        </p:sp>
        <p:cxnSp>
          <p:nvCxnSpPr>
            <p:cNvPr id="183" name="Straight Connector 182"/>
            <p:cNvCxnSpPr>
              <a:cxnSpLocks/>
              <a:stCxn id="180" idx="4"/>
            </p:cNvCxnSpPr>
            <p:nvPr/>
          </p:nvCxnSpPr>
          <p:spPr>
            <a:xfrm flipH="1" flipV="1">
              <a:off x="5218195" y="826752"/>
              <a:ext cx="1" cy="439095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5348931" y="1323591"/>
              <a:ext cx="2027806" cy="5542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ctr"/>
              <a:r>
                <a:rPr lang="en-US" sz="1600" dirty="0"/>
                <a:t>Promote Document Requirements task to Complete state.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2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47B3B3E-BB9A-446D-A8ED-5320CC430850}"/>
  <p:tag name="ISPRING_RESOURCE_FOLDER" val="C:\Documents and Settings\qpz\Desktop\QPZ_ppt1_companion_190109\"/>
</p:tagLst>
</file>

<file path=ppt/theme/theme1.xml><?xml version="1.0" encoding="utf-8"?>
<a:theme xmlns:a="http://schemas.openxmlformats.org/drawingml/2006/main" name="2019_11_14_DSGRAD_Companion_Template_v1.07">
  <a:themeElements>
    <a:clrScheme name="DS_Corp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Course_Master_Theme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chemeClr val="accent3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0"/>
          </a:lightRig>
        </a:scene3d>
        <a:sp3d>
          <a:extrusionClr>
            <a:schemeClr val="bg1">
              <a:lumMod val="40000"/>
              <a:lumOff val="60000"/>
            </a:schemeClr>
          </a:extrusionClr>
          <a:contourClr>
            <a:schemeClr val="accent2"/>
          </a:contourClr>
        </a:sp3d>
      </a:spPr>
      <a:bodyPr rtlCol="0" anchor="ctr"/>
      <a:lstStyle>
        <a:defPPr algn="ctr">
          <a:defRPr sz="1517" dirty="0"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noFill/>
        <a:ln w="31750">
          <a:solidFill>
            <a:srgbClr val="2E6EBD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lnDef>
  </a:objectDefaults>
  <a:extraClrSchemeLst/>
  <a:extLst>
    <a:ext uri="{05A4C25C-085E-4340-85A3-A5531E510DB2}">
      <thm15:themeFamily xmlns:thm15="http://schemas.microsoft.com/office/thememl/2012/main" name="2018_08_16_DSGRAD_Companion_Template_v1.01.pptx [Read-Only]" id="{2AE03EA2-8C13-4331-B643-1FD927FE63FA}" vid="{D3A5F620-9086-4385-A9EC-84B3EA9EAA9A}"/>
    </a:ext>
  </a:extLst>
</a:theme>
</file>

<file path=ppt/theme/theme2.xml><?xml version="1.0" encoding="utf-8"?>
<a:theme xmlns:a="http://schemas.openxmlformats.org/drawingml/2006/main" name="Thème Office">
  <a:themeElements>
    <a:clrScheme name="DS">
      <a:dk1>
        <a:srgbClr val="3F0077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28411"/>
      </a:accent2>
      <a:accent3>
        <a:srgbClr val="FFFFFF"/>
      </a:accent3>
      <a:accent4>
        <a:srgbClr val="5CBFC6"/>
      </a:accent4>
      <a:accent5>
        <a:srgbClr val="FFB57F"/>
      </a:accent5>
      <a:accent6>
        <a:srgbClr val="B9ADD9"/>
      </a:accent6>
      <a:hlink>
        <a:srgbClr val="002060"/>
      </a:hlink>
      <a:folHlink>
        <a:srgbClr val="002060"/>
      </a:folHlink>
    </a:clrScheme>
    <a:fontScheme name="Course_Master_Theme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
</file>

<file path=docProps/app.xml><?xml version="1.0" encoding="utf-8"?>
<Properties xmlns="http://schemas.openxmlformats.org/officeDocument/2006/extended-properties" xmlns:vt="http://schemas.openxmlformats.org/officeDocument/2006/docPropsVTypes">
  <Template>2019_11_14_DSGRAD_Companion_Template_v1.07.pptx</Template>
  <TotalTime>14318</TotalTime>
  <Words>933</Words>
  <Application>Microsoft Office PowerPoint</Application>
  <PresentationFormat>Custom</PresentationFormat>
  <Paragraphs>224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3ds</vt:lpstr>
      <vt:lpstr>Arial</vt:lpstr>
      <vt:lpstr>Calibri</vt:lpstr>
      <vt:lpstr>Courier New</vt:lpstr>
      <vt:lpstr>Segoe UI</vt:lpstr>
      <vt:lpstr>Times New Roman</vt:lpstr>
      <vt:lpstr>Wingdings</vt:lpstr>
      <vt:lpstr>2019_11_14_DSGRAD_Companion_Template_v1.07</vt:lpstr>
      <vt:lpstr>Requirements, Functional,  Logical, Physical (RFLP)</vt:lpstr>
      <vt:lpstr>PowerPoint Presentation</vt:lpstr>
      <vt:lpstr>RFLP Overview</vt:lpstr>
      <vt:lpstr>What Is RFLP</vt:lpstr>
      <vt:lpstr>RFLP Definitions</vt:lpstr>
      <vt:lpstr>RFLP in the 3DEXPERIENCE Platform</vt:lpstr>
      <vt:lpstr>Document Requirements</vt:lpstr>
      <vt:lpstr>Document Requirements</vt:lpstr>
      <vt:lpstr>Scenario Walkthrough</vt:lpstr>
      <vt:lpstr>Document Requirements</vt:lpstr>
      <vt:lpstr>Document Requirements</vt:lpstr>
      <vt:lpstr>Document Requirements (Cont.)</vt:lpstr>
      <vt:lpstr>Document Requirements (Cont.)</vt:lpstr>
      <vt:lpstr>Document Requirements (Cont.)</vt:lpstr>
      <vt:lpstr>Document Requirements (Cont.)</vt:lpstr>
      <vt:lpstr>Document Requirements (Cont.)</vt:lpstr>
      <vt:lpstr>Document Requirements (Cont.)</vt:lpstr>
      <vt:lpstr>Document Requirements (Cont.)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Thread Workshop Wing Designer</dc:title>
  <dc:creator>CLARK Sean</dc:creator>
  <dc:description>308 1 274 1 283 1 302 2 300 2 296 1 271 1</dc:description>
  <cp:lastModifiedBy>COVELLI Luis</cp:lastModifiedBy>
  <cp:revision>584</cp:revision>
  <dcterms:created xsi:type="dcterms:W3CDTF">2018-05-08T12:57:15Z</dcterms:created>
  <dcterms:modified xsi:type="dcterms:W3CDTF">2021-10-18T19:55:45Z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pyright">
    <vt:lpwstr>2019</vt:lpwstr>
  </property>
</Properties>
</file>