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Supermercados BomValor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Nós damos mais valor às suas moedas.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0" y="4449300"/>
            <a:ext cx="5951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realizado por:</a:t>
            </a:r>
          </a:p>
          <a:p>
            <a:pPr lvl="0">
              <a:spcBef>
                <a:spcPts val="0"/>
              </a:spcBef>
              <a:buNone/>
            </a:pPr>
            <a:r>
              <a:rPr lang="pt-PT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 Luís Barros, Nº 111033 Turma 406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6925" cy="11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Introdução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600"/>
              <a:t>	Ne</a:t>
            </a:r>
            <a:r>
              <a:rPr lang="pt-PT" sz="1600"/>
              <a:t>ste projeto desenvolvi uma plataforma web para os supermercados fícticios BomValor.</a:t>
            </a:r>
          </a:p>
          <a:p>
            <a:pPr lvl="0">
              <a:spcBef>
                <a:spcPts val="0"/>
              </a:spcBef>
              <a:buNone/>
            </a:pPr>
            <a:r>
              <a:rPr lang="pt-PT" sz="1600"/>
              <a:t>	</a:t>
            </a:r>
            <a:r>
              <a:rPr lang="pt-PT" sz="1600"/>
              <a:t>Esta plataforma foi baseada na plataforma web já existente para o Continente, disponibilizando a compra de artigos pela Internet.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pt-PT" sz="1600"/>
              <a:t>Tirei também proveito dos conhecimentos adquiridos com o Projeto Tecnológico, implementando a funcionalidade da gestão de base de dados.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Apresentação da Plataforma</a:t>
            </a:r>
          </a:p>
        </p:txBody>
      </p:sp>
      <p:pic>
        <p:nvPicPr>
          <p:cNvPr descr="PaginaPrincipal1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919075"/>
            <a:ext cx="57340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1704975" y="4662275"/>
            <a:ext cx="5652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000"/>
              <a:t>Legenda: página principal da plataforma.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