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5537-617D-4109-96F5-9430BD11991F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D66E-576A-49B4-840C-367C1A4776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548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5537-617D-4109-96F5-9430BD11991F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D66E-576A-49B4-840C-367C1A4776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718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5537-617D-4109-96F5-9430BD11991F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D66E-576A-49B4-840C-367C1A4776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467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5537-617D-4109-96F5-9430BD11991F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D66E-576A-49B4-840C-367C1A4776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30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5537-617D-4109-96F5-9430BD11991F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D66E-576A-49B4-840C-367C1A4776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57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5537-617D-4109-96F5-9430BD11991F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D66E-576A-49B4-840C-367C1A4776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648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5537-617D-4109-96F5-9430BD11991F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D66E-576A-49B4-840C-367C1A4776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77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5537-617D-4109-96F5-9430BD11991F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D66E-576A-49B4-840C-367C1A4776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782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5537-617D-4109-96F5-9430BD11991F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D66E-576A-49B4-840C-367C1A4776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91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5537-617D-4109-96F5-9430BD11991F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D66E-576A-49B4-840C-367C1A4776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67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5537-617D-4109-96F5-9430BD11991F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D66E-576A-49B4-840C-367C1A4776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35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85537-617D-4109-96F5-9430BD11991F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2D66E-576A-49B4-840C-367C1A4776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787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1114425"/>
            <a:ext cx="7915275" cy="46291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841467" y="520798"/>
            <a:ext cx="5742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https://www.youtube.com/watch?v=5ezWOj0k02k&amp;t=155s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553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042987"/>
            <a:ext cx="79629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2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204912"/>
            <a:ext cx="79629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3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1128712"/>
            <a:ext cx="80867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2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1" y="331164"/>
            <a:ext cx="10235381" cy="596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02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Panorámica</PresentationFormat>
  <Paragraphs>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Docente</dc:creator>
  <cp:lastModifiedBy>Docente</cp:lastModifiedBy>
  <cp:revision>3</cp:revision>
  <dcterms:created xsi:type="dcterms:W3CDTF">2024-04-23T08:48:57Z</dcterms:created>
  <dcterms:modified xsi:type="dcterms:W3CDTF">2024-04-23T09:03:07Z</dcterms:modified>
</cp:coreProperties>
</file>