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Diseño de un controlador de puerto USB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Luis Diego Fernández , B22492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LennonNúñez, B34943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Bernardo Zúniga, B27445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Master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Secuencia fija de instrucciones y solicitudes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Comunicación directa con I2C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I2C solicita acceso de lectura/escritura a los registros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Habilitar acceso a los registros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Rx, Tx y Reset están pendientes de los accesos de y solicitudes de I2C (solicitud del Master)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Probadores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probador_Tx.v (Incompleto)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probador_reset.v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probador_Rx.v (Pendiente)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819150" y="1108825"/>
            <a:ext cx="7505700" cy="34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Máquina de reset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 sigue el modelo operacional 4.7.4 propuesto en el USB Type-C Port Controller Interface Specification.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 utiliza una secuencia específica de solicitud de un hard reset por parte del Master (ALERT = hx0B)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Probador_reset.v y test_bench_reset.v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Inicia Reset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887750" y="445525"/>
            <a:ext cx="7505700" cy="6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Prueba 1: Hard Reset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87750" y="445525"/>
            <a:ext cx="7505700" cy="6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Prueba 1: Hard Reset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19150" y="1108825"/>
            <a:ext cx="7505700" cy="33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Máquina Reset en espera de una señal de Hard Reset, pone señal de Fallo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Solicitud por parte del Master (Envía ID, envía dirección registro ALERT, envía mensaje hx0B)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I2C responde al llamado por 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D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62" y="2099375"/>
            <a:ext cx="8374076" cy="23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87750" y="445525"/>
            <a:ext cx="7505700" cy="6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Prueba 1: Hard Reset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19150" y="1108825"/>
            <a:ext cx="7505700" cy="33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Máquina Reset en espera de una señal de Hard Reset, pone señal de Fallo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Solicitud por parte del Master (Envía ID, envía dirección registro ALERT, envía mensaje hx0B)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I2C guarda dirección del registro de la transacción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G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019800"/>
            <a:ext cx="8324849" cy="24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887750" y="445525"/>
            <a:ext cx="7505700" cy="6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Prueba 1: Hard Reset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819150" y="1108825"/>
            <a:ext cx="7505700" cy="33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Máquina Reset en espera de una señal de Hard Reset, pone señal de Fallo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Solicitud por parte del Master (Envía ID, envía dirección registro ALERT, envía mensaje hx0B)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I2C guarda datos para escritura en el registro solicitado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RITE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25" y="1969675"/>
            <a:ext cx="8478748" cy="246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87750" y="445525"/>
            <a:ext cx="7505700" cy="6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Prueba 1: Hard Reset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19150" y="1108825"/>
            <a:ext cx="7505700" cy="33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Máquina Reset en espera de una señal de Hard Reset, pone señal de Fallo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Solicitud por parte del Master (Envía ID, envía dirección registro ALERT, envía mensaje hx0B)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I2C solicita escritura, el registro es modificado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RITE_ZOOM.pn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62" y="2004875"/>
            <a:ext cx="8247674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887750" y="445525"/>
            <a:ext cx="7505700" cy="6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Prueba 1: Hard Reset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819150" y="1108825"/>
            <a:ext cx="7505700" cy="33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Máquina Reset en espera de una señal de Hard Reset con un timer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nicioContador.pn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00" y="2360775"/>
            <a:ext cx="8635799" cy="12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87750" y="445525"/>
            <a:ext cx="7505700" cy="6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Prueba 1: Hard Reset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819150" y="1108825"/>
            <a:ext cx="7505700" cy="33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Máquina Reset en espera de una señal de Hard Reset que no llega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allo.pn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49" y="2225987"/>
            <a:ext cx="7943699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819150" y="1108825"/>
            <a:ext cx="7505700" cy="33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Máquina Reset responde ante el cambio en el 3er bit de ALERT e inicia con su operación del Hard Reset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Señal Succes</a:t>
            </a: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887750" y="445525"/>
            <a:ext cx="7505700" cy="6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Prueba 1: Hard Reset</a:t>
            </a:r>
          </a:p>
        </p:txBody>
      </p:sp>
      <p:pic>
        <p:nvPicPr>
          <p:cNvPr descr="sennal.png"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25" y="2043850"/>
            <a:ext cx="72330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819150" y="1108825"/>
            <a:ext cx="7505700" cy="33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Máquina Reset responde ante el cambio en el 3er bit de ALERT e inicia con su operación del Hard Reset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Acceso a los registros, modifa ALERT y TRANSMIT. Fin de la Transacción</a:t>
            </a: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887750" y="445525"/>
            <a:ext cx="7505700" cy="6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Prueba 1: Hard Reset</a:t>
            </a:r>
          </a:p>
        </p:txBody>
      </p:sp>
      <p:pic>
        <p:nvPicPr>
          <p:cNvPr descr="PoneRegs.png"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800" y="2442174"/>
            <a:ext cx="5151625" cy="9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Bitácora de trabajo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itacora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475" y="1674472"/>
            <a:ext cx="5601025" cy="26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Resultados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Conexión entre I2C y los Registros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Read/Write satisfactorio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Conexión de los Registros con las Máquinas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Read/Write satisfactorio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Comunicación del Master con todo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Solicitudes de acceso a registros satisfactorias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Transacción del Reset Completa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Transacción desde solicitud del Master hasta modificar registros necesarios y ver respuesta satisfactoria de la máquina de estados correspondiente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819150" y="845600"/>
            <a:ext cx="7505700" cy="6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Problemas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819150" y="1531700"/>
            <a:ext cx="7505700" cy="279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Visión global de la transacción vs Operación específica de cada módulo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Estados ejecutaban acciones incorrectas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 creó la comunicación entre registros y máquinas de nuevo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Nomenclatura de las señales (reset y ~reset)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Mucho tiempo de espera no deseado por las diferencias entre los relojes SCL y CLK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Coordinar ciclos de operaciones específicas entre los módulos que funcionaban bien de manera independiente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819150" y="1531700"/>
            <a:ext cx="7505700" cy="290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</a:t>
            </a:r>
            <a:r>
              <a:rPr lang="en"/>
              <a:t>onexión de entradas y salidas internas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Coherencia entre los accesos a registros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Diseño del mensaje (secuencia del Master) para completar una transacción completa de manera satisfactoria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819150" y="845600"/>
            <a:ext cx="7505700" cy="6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Proyecto 1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Módulos 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Registros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I2C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Módulos por separado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Éxito</a:t>
            </a:r>
          </a:p>
        </p:txBody>
      </p:sp>
      <p:pic>
        <p:nvPicPr>
          <p:cNvPr descr="3_crayon-final.jp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9720">
            <a:off x="4570509" y="1900552"/>
            <a:ext cx="3077706" cy="219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Unión de módulos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9150" y="173957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Conectar I2C con: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Registros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Master (probador)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Máquinas se comunican con los registos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Creación de un Testbench y Probador común</a:t>
            </a:r>
          </a:p>
        </p:txBody>
      </p:sp>
      <p:pic>
        <p:nvPicPr>
          <p:cNvPr descr="creativeevolutionfromlegoprotoawardwinninginteriordesigns.ashx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3087799"/>
            <a:ext cx="4248149" cy="13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19150" y="55985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Cambios Necesarios para Asegurar Operación: I2C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9150" y="1897375"/>
            <a:ext cx="7505700" cy="25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Agregar entradas/salidas para comunicación interna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Lectura generalizada para 2 bytes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Direcciones con el byte bajo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Solicitud de acceso a registros (Registers_Module.v)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819150" y="55985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Cambios Necesarios para Asegurar Operación: Reset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819150" y="1897375"/>
            <a:ext cx="7505700" cy="25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Solicitud de acceso a registros (Registers_Module.v)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I2C modifica los registros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Cambio al reset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Cambio al inicio de la máquina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empieza enciclada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Pasa a “CONSTRUCT_MESSAGE”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et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8012">
            <a:off x="5568950" y="2041800"/>
            <a:ext cx="3033676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19150" y="55985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Cambios Necesarios para Asegurar Operación: Rx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19150" y="1897375"/>
            <a:ext cx="7505700" cy="25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Agregar entradas/salidas para comunicación interna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Solicitud de acceso a registros (Registers_Module.v)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Cambio al reset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9150" y="55985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Cambios Necesarios para Asegurar Operación: Tx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19150" y="1897375"/>
            <a:ext cx="7505700" cy="25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Modificar contador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Reacomodar entradas y salidas para correcta lectura y escritura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Solicitud de acceso a registros (Registers_Module.v)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Agregar reset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Ajustes para sintetización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573125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Cambios Necesarios para Asegurar Operación: Registers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9150" y="1897375"/>
            <a:ext cx="7505700" cy="25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Agregar entradas/salidas para comunicación interna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iagramaRegistros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350" y="2309712"/>
            <a:ext cx="60579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