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verage"/>
      <p:regular r:id="rId11"/>
    </p:embeddedFont>
    <p:embeddedFont>
      <p:font typeface="Oswald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verage-regular.fntdata"/><Relationship Id="rId10" Type="http://schemas.openxmlformats.org/officeDocument/2006/relationships/slide" Target="slides/slide5.xml"/><Relationship Id="rId13" Type="http://schemas.openxmlformats.org/officeDocument/2006/relationships/font" Target="fonts/Oswald-bold.fntdata"/><Relationship Id="rId12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c05fc766d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c05fc766d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c05fc766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c05fc766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c05fc766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c05fc766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c05fc766d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c05fc766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cb7f623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cb7f623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luisdiogo12/Simulador-de-estacionamento" TargetMode="External"/><Relationship Id="rId4" Type="http://schemas.openxmlformats.org/officeDocument/2006/relationships/hyperlink" Target="https://luisdiogo12.github.io/Simulador-de-estacionamento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645900" y="497050"/>
            <a:ext cx="78522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4800"/>
              <a:t>Simulador de estacionamento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129675" y="4326200"/>
            <a:ext cx="4149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Luís Diogo nº 108668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ICG 15/04/2025</a:t>
            </a:r>
            <a:endParaRPr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337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Projeto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68275" y="1578375"/>
            <a:ext cx="4671900" cy="35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Jogo 3D com o objetivo de estacionar vários tipos de veículos terrestres em diferentes cenários.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Cada nível apresenta desafios e obstáculos próprios.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Cada tipo de veículo tem </a:t>
            </a:r>
            <a:r>
              <a:rPr lang="pt-PT"/>
              <a:t>as</a:t>
            </a:r>
            <a:r>
              <a:rPr lang="pt-PT"/>
              <a:t> suas funções próprias.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Ambientes interativos.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5415075" y="445025"/>
            <a:ext cx="3371100" cy="4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000"/>
              <a:t>Veículos</a:t>
            </a:r>
            <a:r>
              <a:rPr lang="pt-PT" sz="2000"/>
              <a:t> Control</a:t>
            </a:r>
            <a:r>
              <a:rPr lang="pt-PT" sz="2000"/>
              <a:t>áveis: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carro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autocarro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camião basculante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bulldozer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tanque de guerra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PT" sz="2000"/>
              <a:t>Obstáculos:</a:t>
            </a:r>
            <a:endParaRPr sz="20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passagens de nível e pontes levadiças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peões, ciclistas e semáforos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lombas e rampas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troncos, pedras e buracos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nevoeiro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347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362925"/>
            <a:ext cx="3992100" cy="13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Linguagens</a:t>
            </a:r>
            <a:r>
              <a:rPr lang="pt-PT"/>
              <a:t>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pt-PT" sz="1600"/>
              <a:t>HTML: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 sz="1600"/>
              <a:t>CSS: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 sz="1600"/>
              <a:t>JavaScript (Vanilla)</a:t>
            </a:r>
            <a:endParaRPr sz="1400"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998525" y="445025"/>
            <a:ext cx="4787700" cy="4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Ferramentas e Bibliotecas Principais:</a:t>
            </a:r>
            <a:endParaRPr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pt-PT" sz="1600"/>
              <a:t>Vite: para o build e desenvolvimento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pt-PT" sz="1200"/>
              <a:t>vite-plugin-wasm e vite-plugin-top-level-await : suporte a módulos WebAssembly e operações assíncronas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 sz="1600"/>
              <a:t>Three.js: biblioteca para a renderização.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 sz="1600"/>
              <a:t>Rapier D: biblioteca com engine de física em WebAssembly para simular comportamentos físicos.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 sz="1600"/>
              <a:t>stats.js: monitorizar o desempenho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 sz="1600"/>
              <a:t>yuka: manipular comportamentos de objetos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pt-PT" sz="1600"/>
              <a:t>recast-navigation-js: manipular comportamentos de objetos</a:t>
            </a:r>
            <a:endParaRPr sz="1600"/>
          </a:p>
        </p:txBody>
      </p:sp>
      <p:sp>
        <p:nvSpPr>
          <p:cNvPr id="75" name="Google Shape;75;p15"/>
          <p:cNvSpPr txBox="1"/>
          <p:nvPr/>
        </p:nvSpPr>
        <p:spPr>
          <a:xfrm>
            <a:off x="311700" y="2704225"/>
            <a:ext cx="3356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Desenvolvimento Modular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-"/>
            </a:pPr>
            <a:r>
              <a:rPr lang="pt-PT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Componentes (renderização, </a:t>
            </a:r>
            <a:r>
              <a:rPr lang="pt-PT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física, </a:t>
            </a:r>
            <a:r>
              <a:rPr lang="pt-PT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interface, etc. ) isolados.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Average"/>
              <a:buChar char="-"/>
            </a:pPr>
            <a:r>
              <a:rPr lang="pt-PT" sz="16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Utilização de ficheiros .json para descrever mapas, níveis, etc.</a:t>
            </a:r>
            <a:endParaRPr sz="16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Demo e Quest</a:t>
            </a:r>
            <a:r>
              <a:rPr lang="pt-PT"/>
              <a:t>ões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645900" y="657275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/>
              <a:t>Links </a:t>
            </a:r>
            <a:endParaRPr sz="3200"/>
          </a:p>
        </p:txBody>
      </p:sp>
      <p:sp>
        <p:nvSpPr>
          <p:cNvPr id="86" name="Google Shape;86;p17"/>
          <p:cNvSpPr txBox="1"/>
          <p:nvPr/>
        </p:nvSpPr>
        <p:spPr>
          <a:xfrm>
            <a:off x="237725" y="2103500"/>
            <a:ext cx="877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</a:t>
            </a:r>
            <a:r>
              <a:rPr lang="pt-P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Repositório do projeto : 	</a:t>
            </a:r>
            <a:r>
              <a:rPr lang="pt-PT" sz="1800" u="sng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https://github.com/luisdiogo12/Simulador-de-estacionamento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                               Website : 	</a:t>
            </a:r>
            <a:r>
              <a:rPr lang="pt-PT" sz="1800" u="sng">
                <a:solidFill>
                  <a:schemeClr val="accent5"/>
                </a:solidFill>
                <a:latin typeface="Average"/>
                <a:ea typeface="Average"/>
                <a:cs typeface="Average"/>
                <a:sym typeface="Averag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https://luisdiogo12.github.io/Simulador-de-estacionamento/</a:t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