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1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8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01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64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1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6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6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0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49" y="1703687"/>
            <a:ext cx="4545262" cy="2663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576090" lon="19847757" rev="40295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89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7" y="1818934"/>
            <a:ext cx="3438095" cy="3142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5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92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Espinoza</dc:creator>
  <cp:lastModifiedBy>Luis Espinoza</cp:lastModifiedBy>
  <cp:revision>4</cp:revision>
  <dcterms:created xsi:type="dcterms:W3CDTF">2015-08-05T22:34:15Z</dcterms:created>
  <dcterms:modified xsi:type="dcterms:W3CDTF">2015-08-06T00:40:30Z</dcterms:modified>
</cp:coreProperties>
</file>