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80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9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2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9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86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08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33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8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3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D2E1-BD01-4686-9773-E08B69CAA394}" type="datetimeFigureOut">
              <a:rPr lang="es-MX" smtClean="0"/>
              <a:t>09/03/2015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CCB7-C7B8-4415-81A8-4CA29A999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9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0" y="1272952"/>
            <a:ext cx="3382191" cy="37626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628686" y="1743545"/>
            <a:ext cx="4342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TRANSPORTES</a:t>
            </a:r>
            <a:endParaRPr lang="es-E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25909" y="2435053"/>
            <a:ext cx="482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70257" y="2453384"/>
            <a:ext cx="3251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LOGISTICA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97007" y="3575346"/>
            <a:ext cx="24804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ORION</a:t>
            </a:r>
          </a:p>
        </p:txBody>
      </p:sp>
    </p:spTree>
    <p:extLst>
      <p:ext uri="{BB962C8B-B14F-4D97-AF65-F5344CB8AC3E}">
        <p14:creationId xmlns:p14="http://schemas.microsoft.com/office/powerpoint/2010/main" val="3156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96" y="1284670"/>
            <a:ext cx="6820408" cy="33195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15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1423707"/>
            <a:ext cx="6820408" cy="3319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624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Espinoza</dc:creator>
  <cp:lastModifiedBy>Luis Espinoza</cp:lastModifiedBy>
  <cp:revision>4</cp:revision>
  <dcterms:created xsi:type="dcterms:W3CDTF">2015-03-09T23:11:14Z</dcterms:created>
  <dcterms:modified xsi:type="dcterms:W3CDTF">2015-03-09T23:27:59Z</dcterms:modified>
</cp:coreProperties>
</file>