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5143-356A-4053-8B9C-D3BAA8D44EC7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D5A2-6FE5-4895-9F68-D7A7A5E518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597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5143-356A-4053-8B9C-D3BAA8D44EC7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D5A2-6FE5-4895-9F68-D7A7A5E518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756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5143-356A-4053-8B9C-D3BAA8D44EC7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D5A2-6FE5-4895-9F68-D7A7A5E518E9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007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5143-356A-4053-8B9C-D3BAA8D44EC7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D5A2-6FE5-4895-9F68-D7A7A5E518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5668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5143-356A-4053-8B9C-D3BAA8D44EC7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D5A2-6FE5-4895-9F68-D7A7A5E518E9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7146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5143-356A-4053-8B9C-D3BAA8D44EC7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D5A2-6FE5-4895-9F68-D7A7A5E518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9302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5143-356A-4053-8B9C-D3BAA8D44EC7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D5A2-6FE5-4895-9F68-D7A7A5E518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2418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5143-356A-4053-8B9C-D3BAA8D44EC7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D5A2-6FE5-4895-9F68-D7A7A5E518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077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5143-356A-4053-8B9C-D3BAA8D44EC7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D5A2-6FE5-4895-9F68-D7A7A5E518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846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5143-356A-4053-8B9C-D3BAA8D44EC7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D5A2-6FE5-4895-9F68-D7A7A5E518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699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5143-356A-4053-8B9C-D3BAA8D44EC7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D5A2-6FE5-4895-9F68-D7A7A5E518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479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5143-356A-4053-8B9C-D3BAA8D44EC7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D5A2-6FE5-4895-9F68-D7A7A5E518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579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5143-356A-4053-8B9C-D3BAA8D44EC7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D5A2-6FE5-4895-9F68-D7A7A5E518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14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5143-356A-4053-8B9C-D3BAA8D44EC7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D5A2-6FE5-4895-9F68-D7A7A5E518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112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5143-356A-4053-8B9C-D3BAA8D44EC7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D5A2-6FE5-4895-9F68-D7A7A5E518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886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5143-356A-4053-8B9C-D3BAA8D44EC7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D5A2-6FE5-4895-9F68-D7A7A5E518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176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35143-356A-4053-8B9C-D3BAA8D44EC7}" type="datetimeFigureOut">
              <a:rPr lang="es-MX" smtClean="0"/>
              <a:t>23/07/2015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584D5A2-6FE5-4895-9F68-D7A7A5E518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911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797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25932" y="6251567"/>
            <a:ext cx="462947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Garantizamos el mejor rendimiento</a:t>
            </a:r>
            <a:endParaRPr lang="es-ES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359" y="4563499"/>
            <a:ext cx="4114800" cy="20574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253" y="4239776"/>
            <a:ext cx="1860212" cy="9209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181" y="5471071"/>
            <a:ext cx="1686667" cy="123081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13" y="3946480"/>
            <a:ext cx="2485048" cy="23532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5200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430" y="3940935"/>
            <a:ext cx="4355380" cy="2177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61" y="3619500"/>
            <a:ext cx="3491813" cy="31487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Rectángulo 7"/>
          <p:cNvSpPr/>
          <p:nvPr/>
        </p:nvSpPr>
        <p:spPr>
          <a:xfrm>
            <a:off x="6287733" y="6251567"/>
            <a:ext cx="462947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Garantizamos el mejor rendimiento</a:t>
            </a:r>
            <a:endParaRPr lang="es-E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44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6" t="4123" r="29925" b="42881"/>
          <a:stretch/>
        </p:blipFill>
        <p:spPr>
          <a:xfrm>
            <a:off x="4314425" y="3284111"/>
            <a:ext cx="3219718" cy="34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1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</TotalTime>
  <Words>8</Words>
  <Application>Microsoft Office PowerPoint</Application>
  <PresentationFormat>Panorámica</PresentationFormat>
  <Paragraphs>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Black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Espinoza</dc:creator>
  <cp:lastModifiedBy>Luis Espinoza</cp:lastModifiedBy>
  <cp:revision>11</cp:revision>
  <dcterms:created xsi:type="dcterms:W3CDTF">2015-01-15T06:32:57Z</dcterms:created>
  <dcterms:modified xsi:type="dcterms:W3CDTF">2015-07-24T02:14:54Z</dcterms:modified>
</cp:coreProperties>
</file>