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5" r:id="rId7"/>
    <p:sldId id="263" r:id="rId8"/>
    <p:sldId id="261" r:id="rId9"/>
    <p:sldId id="26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C9B20-E8D4-4855-87D6-208054251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CCBD0-96E3-4A93-BB0C-EAD23F8C5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4CBAB-A571-4558-8892-775BBF9A0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0F68-316D-4303-BDB3-EE2DCB361B04}" type="datetimeFigureOut">
              <a:rPr lang="en-CA" smtClean="0"/>
              <a:t>2020-10-06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E0A44-67D2-4BF3-9516-4C20B87B4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D63DE-A4D1-4398-A4B6-D54763DBA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F754-04F3-445D-946E-BB3FE81FA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9620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E51B-40E2-4AF0-B30D-67C2DEF38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DE4E4-175B-4E8D-BD07-4626BA3CB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7CBC6-7669-4DCC-8C3F-CAB221B7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0F68-316D-4303-BDB3-EE2DCB361B04}" type="datetimeFigureOut">
              <a:rPr lang="en-CA" smtClean="0"/>
              <a:t>2020-10-06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F629C-FCD4-4F16-B373-76D0E97F6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6A8CC-B3E2-46DA-B18B-385332DD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F754-04F3-445D-946E-BB3FE81FA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392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4E417D-CCB3-46AE-A973-B0C2ACEB8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7457C-C84F-4E76-9537-01B3DBB4C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D7F87-27B3-4A6A-B9F8-A5A806456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0F68-316D-4303-BDB3-EE2DCB361B04}" type="datetimeFigureOut">
              <a:rPr lang="en-CA" smtClean="0"/>
              <a:t>2020-10-06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6E6DF-09E9-46C8-A012-89F8E5EFF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E4947-8903-40EE-B580-37EFF09B3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F754-04F3-445D-946E-BB3FE81FA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481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76E8-6773-4BF4-B4DB-63A3EEEB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69F8F-9FBC-44D6-93D5-0CA418EC9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4AB60-FDA9-48F6-B732-6E7B1A4E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0F68-316D-4303-BDB3-EE2DCB361B04}" type="datetimeFigureOut">
              <a:rPr lang="en-CA" smtClean="0"/>
              <a:t>2020-10-06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1BA2C-DB61-4E23-A029-336B56DD2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EB0F8-099D-48E4-9C14-275B318AA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F754-04F3-445D-946E-BB3FE81FA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10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0A22-5F19-4C86-9F64-6692AFCF4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9F98C-5FEA-49B7-BAEC-38915EBE5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96AC0-6A85-4C43-9C23-D9BB04BBE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0F68-316D-4303-BDB3-EE2DCB361B04}" type="datetimeFigureOut">
              <a:rPr lang="en-CA" smtClean="0"/>
              <a:t>2020-10-06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7FA3E-CFB0-448F-961E-42A9E0FBB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F3326-0842-434B-877B-39124C977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F754-04F3-445D-946E-BB3FE81FA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19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DAA6D-3DD1-467F-80E5-C5291FFB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5F48D-EF11-4E90-83F2-93EEA1E46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ACF8F-DE77-4A58-8B54-3F9ADBA06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FD1D6-3E9F-4748-A3D9-4BDAF8E9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0F68-316D-4303-BDB3-EE2DCB361B04}" type="datetimeFigureOut">
              <a:rPr lang="en-CA" smtClean="0"/>
              <a:t>2020-10-06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871EA-59B7-4DB6-828A-E4B823D07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D67D4-02A4-4791-85EC-DB696569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F754-04F3-445D-946E-BB3FE81FA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02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86C37-4460-4C58-B2FB-544D3E31F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DEF15-5871-419D-AB44-641172C1B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24327-D8F5-443E-9BE0-E569B04C4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0B1C21-744E-49E2-80EF-9DB57F6A8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DD0B5-8283-453F-A916-FAD3BF05B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764B84-79FB-4104-9722-82790B454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0F68-316D-4303-BDB3-EE2DCB361B04}" type="datetimeFigureOut">
              <a:rPr lang="en-CA" smtClean="0"/>
              <a:t>2020-10-06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CD3104-17D0-433A-81C5-982AB41E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85587-2473-4FA1-8014-B3B17FB3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F754-04F3-445D-946E-BB3FE81FA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6057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70C1-3CF5-40A1-A614-0CDEF715F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465EB-E95D-4D6E-AFC2-C0729C2A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0F68-316D-4303-BDB3-EE2DCB361B04}" type="datetimeFigureOut">
              <a:rPr lang="en-CA" smtClean="0"/>
              <a:t>2020-10-06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49AA7-475F-42FB-BDCA-A6601E42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70909-E01A-47B9-AC45-1353B118E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F754-04F3-445D-946E-BB3FE81FA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178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BAE29E-EDA2-457A-A4E3-A2158B9BB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0F68-316D-4303-BDB3-EE2DCB361B04}" type="datetimeFigureOut">
              <a:rPr lang="en-CA" smtClean="0"/>
              <a:t>2020-10-06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684180-160E-430B-B926-ED844B5E1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872B9-DB2D-4621-919A-96B06B8DF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F754-04F3-445D-946E-BB3FE81FA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787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C2294-0AC1-4784-8140-D0294253E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E3204-8FBC-43E3-A486-E12C3AD1C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ECDA8-8A9F-40E3-A23E-92002A764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28930-4D02-44CF-B316-130D04D3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0F68-316D-4303-BDB3-EE2DCB361B04}" type="datetimeFigureOut">
              <a:rPr lang="en-CA" smtClean="0"/>
              <a:t>2020-10-06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E28C4-4CF1-4005-AAAE-556C48251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72903-A446-4819-8805-AC02AA2A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F754-04F3-445D-946E-BB3FE81FA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343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E23D-CAE6-4A93-BE61-7CEC4CC7C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CEA0DB-81B2-4948-A904-B77D2D733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4E1F8-99E1-4417-A22B-F7635E33D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D0DDE-0A01-4B44-B7AE-72A431D20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0F68-316D-4303-BDB3-EE2DCB361B04}" type="datetimeFigureOut">
              <a:rPr lang="en-CA" smtClean="0"/>
              <a:t>2020-10-06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AB031-C5CB-44B5-A12F-527F2364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0D224-8242-42AB-BD3B-F254B5D6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F754-04F3-445D-946E-BB3FE81FA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918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00337C-DAAA-4FA2-A879-70962BAA3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726E4-4399-4D3C-B7DA-02EF48724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AD787-608C-4EAF-AB52-295873D28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90F68-316D-4303-BDB3-EE2DCB361B04}" type="datetimeFigureOut">
              <a:rPr lang="en-CA" smtClean="0"/>
              <a:t>2020-10-06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EED2E-528D-40CA-83A0-0219263D4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979AA-49D6-4788-A094-A29AD3399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2F754-04F3-445D-946E-BB3FE81FA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720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56B66-3922-4366-A28B-D2B503640F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Capstone Project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CFE89-7686-4E52-9DD3-F84D2DA54D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Nick Hobbs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1257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77F30-99BD-428D-9030-FB2B9A0B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80BB3-904C-4D3A-94D4-FDE17F383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Visualise the data stored in </a:t>
            </a:r>
            <a:r>
              <a:rPr lang="en-GB" dirty="0" err="1"/>
              <a:t>Hbase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Ingest multiple sources including forecast data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Perform analysis comparing forecast data to historical data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2248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73C6-8857-4032-8339-4656ABA7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OpenWeatherMap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45F04-D134-4E64-8BC7-45CCE859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Ingest current weather data for multiple locations</a:t>
            </a:r>
          </a:p>
          <a:p>
            <a:endParaRPr lang="en-GB" dirty="0"/>
          </a:p>
          <a:p>
            <a:r>
              <a:rPr lang="en-GB" dirty="0"/>
              <a:t>Store data for downstream analysis/visualisations</a:t>
            </a:r>
          </a:p>
          <a:p>
            <a:endParaRPr lang="en-GB" dirty="0"/>
          </a:p>
          <a:p>
            <a:r>
              <a:rPr lang="en-GB" dirty="0"/>
              <a:t>Motivation: Visualise weather data in the UK, make predictions and analyse accuracy of forecast data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890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95D96-F42B-40C4-8E11-6659BA08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Pipeline Overview</a:t>
            </a:r>
            <a:endParaRPr lang="en-CA" dirty="0"/>
          </a:p>
        </p:txBody>
      </p:sp>
      <p:pic>
        <p:nvPicPr>
          <p:cNvPr id="1026" name="Picture 2" descr="Apache Spark – CloudNesil">
            <a:extLst>
              <a:ext uri="{FF2B5EF4-FFF2-40B4-BE49-F238E27FC236}">
                <a16:creationId xmlns:a16="http://schemas.microsoft.com/office/drawing/2014/main" id="{C2C00ADE-0E0E-4E2E-9CF0-E6D89926D4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192" y="3058146"/>
            <a:ext cx="2306548" cy="120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afka Logo | Logos, Tech company logos, Company logo">
            <a:extLst>
              <a:ext uri="{FF2B5EF4-FFF2-40B4-BE49-F238E27FC236}">
                <a16:creationId xmlns:a16="http://schemas.microsoft.com/office/drawing/2014/main" id="{1AB82B56-9FDB-42B0-8E8B-2A7E5AE00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138" y="3058146"/>
            <a:ext cx="1931437" cy="87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Apache HBase? | AWS">
            <a:extLst>
              <a:ext uri="{FF2B5EF4-FFF2-40B4-BE49-F238E27FC236}">
                <a16:creationId xmlns:a16="http://schemas.microsoft.com/office/drawing/2014/main" id="{8265628B-275D-4661-A5DE-57882EB5E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852" y="2554472"/>
            <a:ext cx="2228948" cy="162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OpenWeatherMap - Wikipedia">
            <a:extLst>
              <a:ext uri="{FF2B5EF4-FFF2-40B4-BE49-F238E27FC236}">
                <a16:creationId xmlns:a16="http://schemas.microsoft.com/office/drawing/2014/main" id="{F8E46883-61D4-4B77-BA70-EA687F5DE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26" y="2724988"/>
            <a:ext cx="2140353" cy="121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590616-3FA4-4057-9C31-689806C5ACDF}"/>
              </a:ext>
            </a:extLst>
          </p:cNvPr>
          <p:cNvSpPr txBox="1"/>
          <p:nvPr/>
        </p:nvSpPr>
        <p:spPr>
          <a:xfrm>
            <a:off x="676428" y="3753189"/>
            <a:ext cx="139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API</a:t>
            </a:r>
            <a:endParaRPr lang="en-CA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03BA9A-67BD-4184-83B5-2184A9C4C218}"/>
              </a:ext>
            </a:extLst>
          </p:cNvPr>
          <p:cNvCxnSpPr>
            <a:cxnSpLocks/>
          </p:cNvCxnSpPr>
          <p:nvPr/>
        </p:nvCxnSpPr>
        <p:spPr>
          <a:xfrm>
            <a:off x="2320790" y="3498000"/>
            <a:ext cx="1255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171663-9011-49B4-97A4-D13284C7B403}"/>
              </a:ext>
            </a:extLst>
          </p:cNvPr>
          <p:cNvCxnSpPr>
            <a:cxnSpLocks/>
          </p:cNvCxnSpPr>
          <p:nvPr/>
        </p:nvCxnSpPr>
        <p:spPr>
          <a:xfrm>
            <a:off x="5631644" y="3514570"/>
            <a:ext cx="1255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330108-1454-4911-AB28-D5000DEE1292}"/>
              </a:ext>
            </a:extLst>
          </p:cNvPr>
          <p:cNvCxnSpPr>
            <a:cxnSpLocks/>
          </p:cNvCxnSpPr>
          <p:nvPr/>
        </p:nvCxnSpPr>
        <p:spPr>
          <a:xfrm>
            <a:off x="8159526" y="3539737"/>
            <a:ext cx="1255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906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B515-B25F-4386-95B3-8A4E904C7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Source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53FA1-1CE8-4BAD-BF1D-A7191DDC1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openweathermap.org/</a:t>
            </a:r>
            <a:r>
              <a:rPr lang="en-GB" sz="2000" dirty="0" err="1"/>
              <a:t>api</a:t>
            </a:r>
            <a:endParaRPr lang="en-GB" sz="2000" dirty="0"/>
          </a:p>
          <a:p>
            <a:endParaRPr lang="en-CA" sz="2000" dirty="0"/>
          </a:p>
          <a:p>
            <a:pPr marL="0" indent="0">
              <a:buNone/>
            </a:pPr>
            <a:r>
              <a:rPr lang="en-CA" sz="2000" dirty="0"/>
              <a:t>Request current weather data for one location by geographic coordinates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Input </a:t>
            </a:r>
            <a:r>
              <a:rPr lang="en-CA" sz="2000" dirty="0" err="1"/>
              <a:t>Paramaters</a:t>
            </a:r>
            <a:r>
              <a:rPr lang="en-CA" sz="2000" dirty="0"/>
              <a:t>: </a:t>
            </a:r>
            <a:r>
              <a:rPr lang="en-CA" sz="2000" dirty="0" err="1"/>
              <a:t>lat,lon</a:t>
            </a:r>
            <a:r>
              <a:rPr lang="en-CA" sz="2000" dirty="0"/>
              <a:t>, units (metric/imperial)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Output format: JSON</a:t>
            </a:r>
          </a:p>
        </p:txBody>
      </p:sp>
    </p:spTree>
    <p:extLst>
      <p:ext uri="{BB962C8B-B14F-4D97-AF65-F5344CB8AC3E}">
        <p14:creationId xmlns:p14="http://schemas.microsoft.com/office/powerpoint/2010/main" val="485262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E4D7-7DB9-417B-91D0-391668E13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of API response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5AEFB3-4034-43A8-BA29-5CFD88151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9705" y="1452476"/>
            <a:ext cx="2534924" cy="5205769"/>
          </a:xfrm>
        </p:spPr>
      </p:pic>
    </p:spTree>
    <p:extLst>
      <p:ext uri="{BB962C8B-B14F-4D97-AF65-F5344CB8AC3E}">
        <p14:creationId xmlns:p14="http://schemas.microsoft.com/office/powerpoint/2010/main" val="2550179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F72398-D7EF-49BA-B0A1-60C998109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000000"/>
                </a:solidFill>
              </a:rPr>
              <a:t>Kafka</a:t>
            </a:r>
            <a:endParaRPr lang="en-CA">
              <a:solidFill>
                <a:srgbClr val="000000"/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Kafka Logo | Logos, Tech company logos, Company logo">
            <a:extLst>
              <a:ext uri="{FF2B5EF4-FFF2-40B4-BE49-F238E27FC236}">
                <a16:creationId xmlns:a16="http://schemas.microsoft.com/office/drawing/2014/main" id="{F455139A-7A03-466E-AA94-5B321AD6F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349" y="2606033"/>
            <a:ext cx="3661831" cy="166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C0F3B-9B30-4F1E-8867-AFF510A89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GB" sz="2000">
                <a:solidFill>
                  <a:srgbClr val="000000"/>
                </a:solidFill>
              </a:rPr>
              <a:t>Streaming Source</a:t>
            </a:r>
          </a:p>
          <a:p>
            <a:endParaRPr lang="en-GB" sz="2000">
              <a:solidFill>
                <a:srgbClr val="000000"/>
              </a:solidFill>
            </a:endParaRPr>
          </a:p>
          <a:p>
            <a:r>
              <a:rPr lang="en-GB" sz="2000">
                <a:solidFill>
                  <a:srgbClr val="000000"/>
                </a:solidFill>
              </a:rPr>
              <a:t>Decouples producer and consumer applications</a:t>
            </a:r>
          </a:p>
          <a:p>
            <a:endParaRPr lang="en-GB" sz="2000">
              <a:solidFill>
                <a:srgbClr val="000000"/>
              </a:solidFill>
            </a:endParaRPr>
          </a:p>
          <a:p>
            <a:r>
              <a:rPr lang="en-CA" sz="2000">
                <a:solidFill>
                  <a:srgbClr val="000000"/>
                </a:solidFill>
              </a:rPr>
              <a:t>Scalable</a:t>
            </a:r>
          </a:p>
          <a:p>
            <a:endParaRPr lang="en-CA" sz="2000">
              <a:solidFill>
                <a:srgbClr val="000000"/>
              </a:solidFill>
            </a:endParaRPr>
          </a:p>
          <a:p>
            <a:r>
              <a:rPr lang="en-CA" sz="2000">
                <a:solidFill>
                  <a:srgbClr val="000000"/>
                </a:solidFill>
              </a:rPr>
              <a:t>Fault tolerance – replicating partitions</a:t>
            </a:r>
          </a:p>
        </p:txBody>
      </p:sp>
    </p:spTree>
    <p:extLst>
      <p:ext uri="{BB962C8B-B14F-4D97-AF65-F5344CB8AC3E}">
        <p14:creationId xmlns:p14="http://schemas.microsoft.com/office/powerpoint/2010/main" val="1569171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8330A7-49B8-43CF-B634-3480E2701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000000"/>
                </a:solidFill>
              </a:rPr>
              <a:t>Spark Streaming</a:t>
            </a:r>
            <a:endParaRPr lang="en-CA">
              <a:solidFill>
                <a:srgbClr val="000000"/>
              </a:solidFill>
            </a:endParaRPr>
          </a:p>
        </p:txBody>
      </p:sp>
      <p:sp>
        <p:nvSpPr>
          <p:cNvPr id="7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" descr="Apache Spark – CloudNesil">
            <a:extLst>
              <a:ext uri="{FF2B5EF4-FFF2-40B4-BE49-F238E27FC236}">
                <a16:creationId xmlns:a16="http://schemas.microsoft.com/office/drawing/2014/main" id="{AEF0FE05-2206-4780-B9B4-6A005E746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349" y="2482446"/>
            <a:ext cx="3661831" cy="191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C7794-8FB3-4B40-83A1-848278A3F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>
                <a:solidFill>
                  <a:srgbClr val="000000"/>
                </a:solidFill>
              </a:rPr>
              <a:t>Consume data from Kafka</a:t>
            </a:r>
          </a:p>
          <a:p>
            <a:pPr marL="0" indent="0">
              <a:buNone/>
            </a:pPr>
            <a:endParaRPr lang="en-GB" sz="20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sz="2000">
                <a:solidFill>
                  <a:srgbClr val="000000"/>
                </a:solidFill>
              </a:rPr>
              <a:t>Using Structured API to transform data</a:t>
            </a:r>
          </a:p>
          <a:p>
            <a:pPr marL="0" indent="0">
              <a:buNone/>
            </a:pPr>
            <a:endParaRPr lang="en-GB" sz="20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sz="2000">
                <a:solidFill>
                  <a:srgbClr val="000000"/>
                </a:solidFill>
              </a:rPr>
              <a:t>Fast in memory processing</a:t>
            </a:r>
          </a:p>
          <a:p>
            <a:pPr marL="0" indent="0">
              <a:buNone/>
            </a:pPr>
            <a:endParaRPr lang="en-GB" sz="20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sz="2000">
                <a:solidFill>
                  <a:srgbClr val="000000"/>
                </a:solidFill>
              </a:rPr>
              <a:t>Integration with Hbase</a:t>
            </a:r>
          </a:p>
        </p:txBody>
      </p:sp>
    </p:spTree>
    <p:extLst>
      <p:ext uri="{BB962C8B-B14F-4D97-AF65-F5344CB8AC3E}">
        <p14:creationId xmlns:p14="http://schemas.microsoft.com/office/powerpoint/2010/main" val="3421942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BA52-8790-4DA4-BE82-C7575627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Spark Output</a:t>
            </a:r>
            <a:endParaRPr lang="en-CA" dirty="0"/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CDA0C46A-FF5F-4DEA-869C-952B1F79C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28655"/>
            <a:ext cx="10515600" cy="20998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753ADD-A485-484B-B86F-C6F5BC0ADE35}"/>
              </a:ext>
            </a:extLst>
          </p:cNvPr>
          <p:cNvSpPr txBox="1"/>
          <p:nvPr/>
        </p:nvSpPr>
        <p:spPr>
          <a:xfrm>
            <a:off x="838200" y="1526959"/>
            <a:ext cx="1064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Spark Streaming to transform input from JSON into </a:t>
            </a:r>
            <a:r>
              <a:rPr lang="en-GB" dirty="0" err="1"/>
              <a:t>DataFrame</a:t>
            </a:r>
            <a:r>
              <a:rPr lang="en-GB" dirty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065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D9101-32FF-40DC-9F4C-E9541FBF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177A8-58AA-4763-BB80-3A3C95D57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821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Capstone Project</vt:lpstr>
      <vt:lpstr>OpenWeatherMap</vt:lpstr>
      <vt:lpstr>Pipeline Overview</vt:lpstr>
      <vt:lpstr>Data Source</vt:lpstr>
      <vt:lpstr>Example of API response</vt:lpstr>
      <vt:lpstr>Kafka</vt:lpstr>
      <vt:lpstr>Spark Streaming</vt:lpstr>
      <vt:lpstr>Spark Output</vt:lpstr>
      <vt:lpstr>Demo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Nick Hobbs</dc:creator>
  <cp:lastModifiedBy>Nick Hobbs</cp:lastModifiedBy>
  <cp:revision>1</cp:revision>
  <dcterms:created xsi:type="dcterms:W3CDTF">2020-10-06T12:46:15Z</dcterms:created>
  <dcterms:modified xsi:type="dcterms:W3CDTF">2020-10-06T12:46:29Z</dcterms:modified>
</cp:coreProperties>
</file>